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64" r:id="rId4"/>
    <p:sldId id="258" r:id="rId5"/>
    <p:sldId id="265" r:id="rId6"/>
    <p:sldId id="263" r:id="rId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 varScale="1">
        <p:scale>
          <a:sx n="68" d="100"/>
          <a:sy n="68" d="100"/>
        </p:scale>
        <p:origin x="-1446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pinterest.com/slidesmania/" TargetMode="External"/><Relationship Id="rId13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12" Type="http://schemas.openxmlformats.org/officeDocument/2006/relationships/hyperlink" Target="https://www.instagram.com/slidesmania/" TargetMode="External"/><Relationship Id="rId2" Type="http://schemas.openxmlformats.org/officeDocument/2006/relationships/hyperlink" Target="https://slidesmania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twitter.com/SlidesManiaSM/" TargetMode="External"/><Relationship Id="rId11" Type="http://schemas.openxmlformats.org/officeDocument/2006/relationships/image" Target="../media/image5.png"/><Relationship Id="rId5" Type="http://schemas.openxmlformats.org/officeDocument/2006/relationships/image" Target="../media/image2.png"/><Relationship Id="rId10" Type="http://schemas.openxmlformats.org/officeDocument/2006/relationships/hyperlink" Target="https://www.linkedin.com/company/slidesmania/" TargetMode="External"/><Relationship Id="rId4" Type="http://schemas.openxmlformats.org/officeDocument/2006/relationships/hyperlink" Target="https://www.facebook.com/SlidesManiaSM/" TargetMode="External"/><Relationship Id="rId9" Type="http://schemas.openxmlformats.org/officeDocument/2006/relationships/image" Target="../media/image4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992767"/>
            <a:ext cx="8520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3650700"/>
            <a:ext cx="85206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7E9D"/>
              </a:buClr>
              <a:buSzPts val="2800"/>
              <a:buNone/>
              <a:defRPr sz="2800">
                <a:solidFill>
                  <a:srgbClr val="D97E9D"/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grpSp>
        <p:nvGrpSpPr>
          <p:cNvPr id="2" name="Google Shape;13;p2"/>
          <p:cNvGrpSpPr/>
          <p:nvPr/>
        </p:nvGrpSpPr>
        <p:grpSpPr>
          <a:xfrm>
            <a:off x="1495217" y="4557141"/>
            <a:ext cx="7639532" cy="2351432"/>
            <a:chOff x="1992610" y="4606759"/>
            <a:chExt cx="10186043" cy="2351745"/>
          </a:xfrm>
        </p:grpSpPr>
        <p:sp>
          <p:nvSpPr>
            <p:cNvPr id="14" name="Google Shape;14;p2"/>
            <p:cNvSpPr/>
            <p:nvPr/>
          </p:nvSpPr>
          <p:spPr>
            <a:xfrm rot="-2071395">
              <a:off x="11123724" y="5765168"/>
              <a:ext cx="830351" cy="105054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228743" y="5747983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 flipH="1">
              <a:off x="2971302" y="534578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 flipH="1">
              <a:off x="7611842" y="5016315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 rot="-1005471">
              <a:off x="2086469" y="4675074"/>
              <a:ext cx="582397" cy="7368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13049" y="4626196"/>
              <a:ext cx="572176" cy="72390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20;p2"/>
          <p:cNvGrpSpPr/>
          <p:nvPr/>
        </p:nvGrpSpPr>
        <p:grpSpPr>
          <a:xfrm>
            <a:off x="112447" y="4589185"/>
            <a:ext cx="6674659" cy="2300811"/>
            <a:chOff x="148916" y="4638807"/>
            <a:chExt cx="8899546" cy="2301117"/>
          </a:xfrm>
        </p:grpSpPr>
        <p:sp>
          <p:nvSpPr>
            <p:cNvPr id="21" name="Google Shape;21;p2"/>
            <p:cNvSpPr/>
            <p:nvPr/>
          </p:nvSpPr>
          <p:spPr>
            <a:xfrm rot="1312875">
              <a:off x="6413396" y="5761484"/>
              <a:ext cx="855874" cy="105703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48916" y="5830310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 flipH="1">
              <a:off x="3663468" y="5178688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flipH="1">
              <a:off x="8329172" y="528917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 rot="8163655">
              <a:off x="2804639" y="4841182"/>
              <a:ext cx="490534" cy="6058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6309" y="4638807"/>
              <a:ext cx="605830" cy="74821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27;p2"/>
          <p:cNvGrpSpPr/>
          <p:nvPr/>
        </p:nvGrpSpPr>
        <p:grpSpPr>
          <a:xfrm>
            <a:off x="126380" y="4501998"/>
            <a:ext cx="8124735" cy="2388716"/>
            <a:chOff x="167493" y="4551608"/>
            <a:chExt cx="10832980" cy="2389035"/>
          </a:xfrm>
        </p:grpSpPr>
        <p:sp>
          <p:nvSpPr>
            <p:cNvPr id="28" name="Google Shape;28;p2"/>
            <p:cNvSpPr/>
            <p:nvPr/>
          </p:nvSpPr>
          <p:spPr>
            <a:xfrm>
              <a:off x="7209943" y="5814272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 rot="-858832">
              <a:off x="1225729" y="5804061"/>
              <a:ext cx="830134" cy="105026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 flipH="1">
              <a:off x="167493" y="507945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 flipH="1">
              <a:off x="4526490" y="527165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 flipH="1">
              <a:off x="9185316" y="532570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436591" y="4691645"/>
              <a:ext cx="563883" cy="71341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 rot="1730709">
              <a:off x="3463680" y="4650207"/>
              <a:ext cx="605888" cy="76655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816951" y="4850088"/>
              <a:ext cx="478886" cy="6058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36;p2"/>
          <p:cNvGrpSpPr/>
          <p:nvPr/>
        </p:nvGrpSpPr>
        <p:grpSpPr>
          <a:xfrm>
            <a:off x="1124915" y="4541691"/>
            <a:ext cx="7942271" cy="2402340"/>
            <a:chOff x="1466491" y="4596678"/>
            <a:chExt cx="10589694" cy="2402661"/>
          </a:xfrm>
        </p:grpSpPr>
        <p:sp>
          <p:nvSpPr>
            <p:cNvPr id="37" name="Google Shape;37;p2"/>
            <p:cNvSpPr/>
            <p:nvPr/>
          </p:nvSpPr>
          <p:spPr>
            <a:xfrm rot="1928515">
              <a:off x="10175666" y="5793956"/>
              <a:ext cx="857073" cy="105851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 rot="710660">
              <a:off x="4312868" y="5761523"/>
              <a:ext cx="855239" cy="105624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 flipH="1">
              <a:off x="2160910" y="530094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 flipH="1">
              <a:off x="6806790" y="5254191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 flipH="1">
              <a:off x="11336896" y="524829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 rot="473642">
              <a:off x="1507678" y="4748265"/>
              <a:ext cx="514371" cy="63526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645848" y="4596678"/>
              <a:ext cx="689319" cy="851330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804607" y="4685176"/>
              <a:ext cx="563015" cy="69534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45;p2"/>
          <p:cNvGrpSpPr/>
          <p:nvPr/>
        </p:nvGrpSpPr>
        <p:grpSpPr>
          <a:xfrm>
            <a:off x="3035" y="4450542"/>
            <a:ext cx="8787308" cy="2357540"/>
            <a:chOff x="3035" y="4500145"/>
            <a:chExt cx="11716410" cy="2357855"/>
          </a:xfrm>
        </p:grpSpPr>
        <p:sp>
          <p:nvSpPr>
            <p:cNvPr id="46" name="Google Shape;46;p2"/>
            <p:cNvSpPr/>
            <p:nvPr/>
          </p:nvSpPr>
          <p:spPr>
            <a:xfrm>
              <a:off x="8210540" y="5800446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73369" y="5798266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flipH="1">
              <a:off x="689741" y="521745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flipH="1">
              <a:off x="5192148" y="5320682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flipH="1">
              <a:off x="9849414" y="507141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3653031">
              <a:off x="167254" y="4569702"/>
              <a:ext cx="580741" cy="71723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-3678583">
              <a:off x="4250990" y="4746590"/>
              <a:ext cx="490510" cy="60579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446475" y="4676712"/>
              <a:ext cx="595126" cy="73499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 rot="-3678583">
              <a:off x="11090740" y="4786354"/>
              <a:ext cx="490510" cy="60579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55;p2"/>
          <p:cNvGrpSpPr/>
          <p:nvPr/>
        </p:nvGrpSpPr>
        <p:grpSpPr>
          <a:xfrm>
            <a:off x="527398" y="4632307"/>
            <a:ext cx="8581837" cy="2325316"/>
            <a:chOff x="702185" y="4681935"/>
            <a:chExt cx="11442450" cy="2325626"/>
          </a:xfrm>
        </p:grpSpPr>
        <p:sp>
          <p:nvSpPr>
            <p:cNvPr id="56" name="Google Shape;56;p2"/>
            <p:cNvSpPr/>
            <p:nvPr/>
          </p:nvSpPr>
          <p:spPr>
            <a:xfrm rot="-2475194">
              <a:off x="8994756" y="5814120"/>
              <a:ext cx="830009" cy="1050109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47543" y="5747983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 flipH="1">
              <a:off x="1496361" y="514982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 flipH="1">
              <a:off x="6010824" y="5249481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 flipH="1">
              <a:off x="10639713" y="524390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 rot="-1929863">
              <a:off x="825720" y="4762268"/>
              <a:ext cx="475097" cy="60108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 rot="5787295">
              <a:off x="5020508" y="4682494"/>
              <a:ext cx="571653" cy="72324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097125" y="4686687"/>
              <a:ext cx="528640" cy="66882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 rot="5793881">
              <a:off x="11521162" y="4694656"/>
              <a:ext cx="525869" cy="66531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" name="Google Shape;65;p2"/>
          <p:cNvGrpSpPr/>
          <p:nvPr/>
        </p:nvGrpSpPr>
        <p:grpSpPr>
          <a:xfrm rot="10800000" flipH="1">
            <a:off x="2262372" y="-161690"/>
            <a:ext cx="6905513" cy="1941931"/>
            <a:chOff x="2971302" y="5016315"/>
            <a:chExt cx="9207351" cy="1942190"/>
          </a:xfrm>
        </p:grpSpPr>
        <p:sp>
          <p:nvSpPr>
            <p:cNvPr id="66" name="Google Shape;66;p2"/>
            <p:cNvSpPr/>
            <p:nvPr/>
          </p:nvSpPr>
          <p:spPr>
            <a:xfrm rot="-2071395">
              <a:off x="11123724" y="5765168"/>
              <a:ext cx="830351" cy="105054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228743" y="5747983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 flipH="1">
              <a:off x="2971302" y="534578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 flipH="1">
              <a:off x="7611842" y="5016315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" name="Google Shape;70;p2"/>
          <p:cNvGrpSpPr/>
          <p:nvPr/>
        </p:nvGrpSpPr>
        <p:grpSpPr>
          <a:xfrm rot="10800000" flipH="1">
            <a:off x="145582" y="-57613"/>
            <a:ext cx="6674659" cy="1761001"/>
            <a:chOff x="148916" y="5178688"/>
            <a:chExt cx="8899546" cy="1761237"/>
          </a:xfrm>
        </p:grpSpPr>
        <p:sp>
          <p:nvSpPr>
            <p:cNvPr id="71" name="Google Shape;71;p2"/>
            <p:cNvSpPr/>
            <p:nvPr/>
          </p:nvSpPr>
          <p:spPr>
            <a:xfrm rot="1312875">
              <a:off x="6413396" y="5761484"/>
              <a:ext cx="855874" cy="105703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48916" y="5830310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 flipH="1">
              <a:off x="3663468" y="5178688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 flipH="1">
              <a:off x="8329172" y="528917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" name="Google Shape;75;p2"/>
          <p:cNvGrpSpPr/>
          <p:nvPr/>
        </p:nvGrpSpPr>
        <p:grpSpPr>
          <a:xfrm rot="10800000" flipH="1">
            <a:off x="159514" y="-71320"/>
            <a:ext cx="7285788" cy="1860943"/>
            <a:chOff x="167493" y="5079452"/>
            <a:chExt cx="9714384" cy="1861191"/>
          </a:xfrm>
        </p:grpSpPr>
        <p:sp>
          <p:nvSpPr>
            <p:cNvPr id="76" name="Google Shape;76;p2"/>
            <p:cNvSpPr/>
            <p:nvPr/>
          </p:nvSpPr>
          <p:spPr>
            <a:xfrm>
              <a:off x="7209943" y="5814272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 rot="-858832">
              <a:off x="1225729" y="5804061"/>
              <a:ext cx="830134" cy="105026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flipH="1">
              <a:off x="167493" y="507945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 flipH="1">
              <a:off x="4526490" y="527165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 flipH="1">
              <a:off x="9185316" y="532570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" name="Google Shape;81;p2"/>
          <p:cNvGrpSpPr/>
          <p:nvPr/>
        </p:nvGrpSpPr>
        <p:grpSpPr>
          <a:xfrm rot="10800000" flipH="1">
            <a:off x="1675112" y="-195547"/>
            <a:ext cx="7421457" cy="1750809"/>
            <a:chOff x="2160910" y="5248297"/>
            <a:chExt cx="9895276" cy="1751042"/>
          </a:xfrm>
        </p:grpSpPr>
        <p:sp>
          <p:nvSpPr>
            <p:cNvPr id="82" name="Google Shape;82;p2"/>
            <p:cNvSpPr/>
            <p:nvPr/>
          </p:nvSpPr>
          <p:spPr>
            <a:xfrm rot="1928515">
              <a:off x="10175666" y="5793956"/>
              <a:ext cx="857073" cy="105851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 rot="710660">
              <a:off x="4312868" y="5761523"/>
              <a:ext cx="855239" cy="105624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2160910" y="530094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 flipH="1">
              <a:off x="6806790" y="5254191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 flipH="1">
              <a:off x="11336896" y="524829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" name="Google Shape;87;p2"/>
          <p:cNvGrpSpPr/>
          <p:nvPr/>
        </p:nvGrpSpPr>
        <p:grpSpPr>
          <a:xfrm rot="10800000" flipH="1">
            <a:off x="551199" y="-6785"/>
            <a:ext cx="7409222" cy="1786341"/>
            <a:chOff x="689741" y="5071419"/>
            <a:chExt cx="9878963" cy="1786580"/>
          </a:xfrm>
        </p:grpSpPr>
        <p:sp>
          <p:nvSpPr>
            <p:cNvPr id="88" name="Google Shape;88;p2"/>
            <p:cNvSpPr/>
            <p:nvPr/>
          </p:nvSpPr>
          <p:spPr>
            <a:xfrm>
              <a:off x="8210540" y="5800446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273369" y="5798266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 flipH="1">
              <a:off x="689741" y="521745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 flipH="1">
              <a:off x="5192148" y="5320682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 flipH="1">
              <a:off x="9849414" y="507141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" name="Google Shape;93;p2"/>
          <p:cNvGrpSpPr/>
          <p:nvPr/>
        </p:nvGrpSpPr>
        <p:grpSpPr>
          <a:xfrm rot="10800000" flipH="1">
            <a:off x="1156166" y="-101819"/>
            <a:ext cx="7379935" cy="1857485"/>
            <a:chOff x="1496361" y="5149828"/>
            <a:chExt cx="9839913" cy="1857733"/>
          </a:xfrm>
        </p:grpSpPr>
        <p:sp>
          <p:nvSpPr>
            <p:cNvPr id="94" name="Google Shape;94;p2"/>
            <p:cNvSpPr/>
            <p:nvPr/>
          </p:nvSpPr>
          <p:spPr>
            <a:xfrm rot="-2475194">
              <a:off x="8994756" y="5814120"/>
              <a:ext cx="830009" cy="1050109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47543" y="5747983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 flipH="1">
              <a:off x="1496361" y="514982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 flipH="1">
              <a:off x="6010824" y="5249481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 flipH="1">
              <a:off x="10639713" y="524390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meline or process">
  <p:cSld name="Timeline or process"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11"/>
          <p:cNvSpPr/>
          <p:nvPr/>
        </p:nvSpPr>
        <p:spPr>
          <a:xfrm rot="451527" flipH="1">
            <a:off x="234160" y="1712590"/>
            <a:ext cx="1405731" cy="2314828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" name="Google Shape;435;p11"/>
          <p:cNvSpPr/>
          <p:nvPr/>
        </p:nvSpPr>
        <p:spPr>
          <a:xfrm rot="-1394667">
            <a:off x="2160344" y="1580325"/>
            <a:ext cx="1404905" cy="2313467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6" name="Google Shape;436;p11"/>
          <p:cNvSpPr/>
          <p:nvPr/>
        </p:nvSpPr>
        <p:spPr>
          <a:xfrm rot="451527" flipH="1">
            <a:off x="3712985" y="1563723"/>
            <a:ext cx="1405731" cy="2314828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" name="Google Shape;437;p11"/>
          <p:cNvSpPr/>
          <p:nvPr/>
        </p:nvSpPr>
        <p:spPr>
          <a:xfrm rot="-1394667">
            <a:off x="5638181" y="1564425"/>
            <a:ext cx="1404905" cy="2313467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" name="Google Shape;438;p11"/>
          <p:cNvSpPr/>
          <p:nvPr/>
        </p:nvSpPr>
        <p:spPr>
          <a:xfrm rot="451527" flipH="1">
            <a:off x="7191810" y="1563723"/>
            <a:ext cx="1405731" cy="2314828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9" name="Google Shape;439;p11"/>
          <p:cNvSpPr txBox="1">
            <a:spLocks noGrp="1"/>
          </p:cNvSpPr>
          <p:nvPr>
            <p:ph type="sldNum" idx="12"/>
          </p:nvPr>
        </p:nvSpPr>
        <p:spPr>
          <a:xfrm>
            <a:off x="8110206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440" name="Google Shape;440;p1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41" name="Google Shape;441;p11"/>
          <p:cNvSpPr txBox="1">
            <a:spLocks noGrp="1"/>
          </p:cNvSpPr>
          <p:nvPr>
            <p:ph type="body" idx="1"/>
          </p:nvPr>
        </p:nvSpPr>
        <p:spPr>
          <a:xfrm>
            <a:off x="306550" y="3107809"/>
            <a:ext cx="1634700" cy="32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42" name="Google Shape;442;p11"/>
          <p:cNvSpPr txBox="1">
            <a:spLocks noGrp="1"/>
          </p:cNvSpPr>
          <p:nvPr>
            <p:ph type="subTitle" idx="2"/>
          </p:nvPr>
        </p:nvSpPr>
        <p:spPr>
          <a:xfrm>
            <a:off x="306550" y="2385333"/>
            <a:ext cx="16347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43" name="Google Shape;443;p11"/>
          <p:cNvSpPr txBox="1">
            <a:spLocks noGrp="1"/>
          </p:cNvSpPr>
          <p:nvPr>
            <p:ph type="body" idx="3"/>
          </p:nvPr>
        </p:nvSpPr>
        <p:spPr>
          <a:xfrm>
            <a:off x="2045455" y="3107809"/>
            <a:ext cx="1634700" cy="32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44" name="Google Shape;444;p11"/>
          <p:cNvSpPr txBox="1">
            <a:spLocks noGrp="1"/>
          </p:cNvSpPr>
          <p:nvPr>
            <p:ph type="subTitle" idx="4"/>
          </p:nvPr>
        </p:nvSpPr>
        <p:spPr>
          <a:xfrm>
            <a:off x="2045455" y="2385333"/>
            <a:ext cx="16347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45" name="Google Shape;445;p11"/>
          <p:cNvSpPr txBox="1">
            <a:spLocks noGrp="1"/>
          </p:cNvSpPr>
          <p:nvPr>
            <p:ph type="body" idx="5"/>
          </p:nvPr>
        </p:nvSpPr>
        <p:spPr>
          <a:xfrm>
            <a:off x="3784359" y="3107809"/>
            <a:ext cx="1634700" cy="32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46" name="Google Shape;446;p11"/>
          <p:cNvSpPr txBox="1">
            <a:spLocks noGrp="1"/>
          </p:cNvSpPr>
          <p:nvPr>
            <p:ph type="subTitle" idx="6"/>
          </p:nvPr>
        </p:nvSpPr>
        <p:spPr>
          <a:xfrm>
            <a:off x="3784359" y="2385333"/>
            <a:ext cx="16347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47" name="Google Shape;447;p11"/>
          <p:cNvSpPr txBox="1">
            <a:spLocks noGrp="1"/>
          </p:cNvSpPr>
          <p:nvPr>
            <p:ph type="body" idx="7"/>
          </p:nvPr>
        </p:nvSpPr>
        <p:spPr>
          <a:xfrm>
            <a:off x="5523264" y="3107809"/>
            <a:ext cx="1634700" cy="32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48" name="Google Shape;448;p11"/>
          <p:cNvSpPr txBox="1">
            <a:spLocks noGrp="1"/>
          </p:cNvSpPr>
          <p:nvPr>
            <p:ph type="subTitle" idx="8"/>
          </p:nvPr>
        </p:nvSpPr>
        <p:spPr>
          <a:xfrm>
            <a:off x="5523264" y="2385333"/>
            <a:ext cx="16347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49" name="Google Shape;449;p11"/>
          <p:cNvSpPr txBox="1">
            <a:spLocks noGrp="1"/>
          </p:cNvSpPr>
          <p:nvPr>
            <p:ph type="body" idx="9"/>
          </p:nvPr>
        </p:nvSpPr>
        <p:spPr>
          <a:xfrm>
            <a:off x="7262169" y="3107809"/>
            <a:ext cx="1634700" cy="32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50" name="Google Shape;450;p11"/>
          <p:cNvSpPr txBox="1">
            <a:spLocks noGrp="1"/>
          </p:cNvSpPr>
          <p:nvPr>
            <p:ph type="subTitle" idx="13"/>
          </p:nvPr>
        </p:nvSpPr>
        <p:spPr>
          <a:xfrm>
            <a:off x="7262169" y="2385333"/>
            <a:ext cx="1634700" cy="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2400" b="1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52;p12"/>
          <p:cNvGrpSpPr/>
          <p:nvPr/>
        </p:nvGrpSpPr>
        <p:grpSpPr>
          <a:xfrm>
            <a:off x="-127811" y="9966"/>
            <a:ext cx="9238661" cy="6818405"/>
            <a:chOff x="-127811" y="-26559"/>
            <a:chExt cx="12318214" cy="6841210"/>
          </a:xfrm>
        </p:grpSpPr>
        <p:sp>
          <p:nvSpPr>
            <p:cNvPr id="453" name="Google Shape;453;p12"/>
            <p:cNvSpPr/>
            <p:nvPr/>
          </p:nvSpPr>
          <p:spPr>
            <a:xfrm rot="6712811">
              <a:off x="97164" y="4149314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454;p12"/>
            <p:cNvSpPr/>
            <p:nvPr/>
          </p:nvSpPr>
          <p:spPr>
            <a:xfrm rot="10528271">
              <a:off x="4266346" y="6020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455;p12"/>
            <p:cNvSpPr/>
            <p:nvPr/>
          </p:nvSpPr>
          <p:spPr>
            <a:xfrm rot="-10324172">
              <a:off x="9278859" y="34580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456;p12"/>
            <p:cNvSpPr/>
            <p:nvPr/>
          </p:nvSpPr>
          <p:spPr>
            <a:xfrm rot="-475828" flipH="1">
              <a:off x="3589251" y="5680467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12"/>
            <p:cNvSpPr/>
            <p:nvPr/>
          </p:nvSpPr>
          <p:spPr>
            <a:xfrm rot="271729" flipH="1">
              <a:off x="8536519" y="5710597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458;p12"/>
            <p:cNvSpPr/>
            <p:nvPr/>
          </p:nvSpPr>
          <p:spPr>
            <a:xfrm rot="-6712811" flipH="1">
              <a:off x="11098026" y="3362540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459;p12"/>
          <p:cNvGrpSpPr/>
          <p:nvPr/>
        </p:nvGrpSpPr>
        <p:grpSpPr>
          <a:xfrm>
            <a:off x="-32992" y="-156493"/>
            <a:ext cx="9145077" cy="7087416"/>
            <a:chOff x="-1385" y="-193575"/>
            <a:chExt cx="12193437" cy="7111120"/>
          </a:xfrm>
        </p:grpSpPr>
        <p:sp>
          <p:nvSpPr>
            <p:cNvPr id="460" name="Google Shape;460;p12"/>
            <p:cNvSpPr/>
            <p:nvPr/>
          </p:nvSpPr>
          <p:spPr>
            <a:xfrm rot="5400000">
              <a:off x="184612" y="307714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12"/>
            <p:cNvSpPr/>
            <p:nvPr/>
          </p:nvSpPr>
          <p:spPr>
            <a:xfrm rot="9048151">
              <a:off x="216276" y="-48324"/>
              <a:ext cx="888190" cy="112371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462;p12"/>
            <p:cNvSpPr/>
            <p:nvPr/>
          </p:nvSpPr>
          <p:spPr>
            <a:xfrm rot="-10283783">
              <a:off x="5254013" y="61147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463;p12"/>
            <p:cNvSpPr/>
            <p:nvPr/>
          </p:nvSpPr>
          <p:spPr>
            <a:xfrm rot="10800000">
              <a:off x="10255670" y="1009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464;p12"/>
            <p:cNvSpPr/>
            <p:nvPr/>
          </p:nvSpPr>
          <p:spPr>
            <a:xfrm rot="-516217" flipH="1">
              <a:off x="2884332" y="5735431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465;p12"/>
            <p:cNvSpPr/>
            <p:nvPr/>
          </p:nvSpPr>
          <p:spPr>
            <a:xfrm flipH="1">
              <a:off x="7885991" y="565542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466;p12"/>
            <p:cNvSpPr/>
            <p:nvPr/>
          </p:nvSpPr>
          <p:spPr>
            <a:xfrm rot="-5400000" flipH="1">
              <a:off x="11187120" y="400898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467;p12"/>
          <p:cNvGrpSpPr/>
          <p:nvPr/>
        </p:nvGrpSpPr>
        <p:grpSpPr>
          <a:xfrm>
            <a:off x="-75178" y="-13690"/>
            <a:ext cx="9186029" cy="7105689"/>
            <a:chOff x="-57633" y="-50294"/>
            <a:chExt cx="12248038" cy="7129455"/>
          </a:xfrm>
        </p:grpSpPr>
        <p:sp>
          <p:nvSpPr>
            <p:cNvPr id="468" name="Google Shape;468;p12"/>
            <p:cNvSpPr/>
            <p:nvPr/>
          </p:nvSpPr>
          <p:spPr>
            <a:xfrm rot="6712811">
              <a:off x="168887" y="826540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p12"/>
            <p:cNvSpPr/>
            <p:nvPr/>
          </p:nvSpPr>
          <p:spPr>
            <a:xfrm rot="2688022">
              <a:off x="194265" y="5855763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12"/>
            <p:cNvSpPr/>
            <p:nvPr/>
          </p:nvSpPr>
          <p:spPr>
            <a:xfrm rot="-10324172">
              <a:off x="2639004" y="4515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12"/>
            <p:cNvSpPr/>
            <p:nvPr/>
          </p:nvSpPr>
          <p:spPr>
            <a:xfrm rot="10528271">
              <a:off x="7586273" y="36145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12"/>
            <p:cNvSpPr/>
            <p:nvPr/>
          </p:nvSpPr>
          <p:spPr>
            <a:xfrm rot="271729" flipH="1">
              <a:off x="5216593" y="5680472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2"/>
            <p:cNvSpPr/>
            <p:nvPr/>
          </p:nvSpPr>
          <p:spPr>
            <a:xfrm rot="-475828" flipH="1">
              <a:off x="10229106" y="5710532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2"/>
            <p:cNvSpPr/>
            <p:nvPr/>
          </p:nvSpPr>
          <p:spPr>
            <a:xfrm rot="-6712811" flipH="1">
              <a:off x="11098028" y="1691457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475;p12"/>
          <p:cNvGrpSpPr/>
          <p:nvPr/>
        </p:nvGrpSpPr>
        <p:grpSpPr>
          <a:xfrm>
            <a:off x="18274" y="16531"/>
            <a:ext cx="9093813" cy="6944357"/>
            <a:chOff x="66967" y="-19972"/>
            <a:chExt cx="12125084" cy="6967582"/>
          </a:xfrm>
        </p:grpSpPr>
        <p:sp>
          <p:nvSpPr>
            <p:cNvPr id="476" name="Google Shape;476;p12"/>
            <p:cNvSpPr/>
            <p:nvPr/>
          </p:nvSpPr>
          <p:spPr>
            <a:xfrm rot="5400000">
              <a:off x="184612" y="4795756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12"/>
            <p:cNvSpPr/>
            <p:nvPr/>
          </p:nvSpPr>
          <p:spPr>
            <a:xfrm rot="10800000">
              <a:off x="3615815" y="-1997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12"/>
            <p:cNvSpPr/>
            <p:nvPr/>
          </p:nvSpPr>
          <p:spPr>
            <a:xfrm rot="-10283783">
              <a:off x="8573940" y="91272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12"/>
            <p:cNvSpPr/>
            <p:nvPr/>
          </p:nvSpPr>
          <p:spPr>
            <a:xfrm flipH="1">
              <a:off x="4566062" y="565548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12"/>
            <p:cNvSpPr/>
            <p:nvPr/>
          </p:nvSpPr>
          <p:spPr>
            <a:xfrm rot="-516217" flipH="1">
              <a:off x="9524187" y="5765496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481;p12"/>
            <p:cNvSpPr/>
            <p:nvPr/>
          </p:nvSpPr>
          <p:spPr>
            <a:xfrm rot="-5400000" flipH="1">
              <a:off x="11187120" y="2290368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482;p12"/>
          <p:cNvGrpSpPr/>
          <p:nvPr/>
        </p:nvGrpSpPr>
        <p:grpSpPr>
          <a:xfrm>
            <a:off x="18274" y="16471"/>
            <a:ext cx="9093813" cy="6914392"/>
            <a:chOff x="66967" y="-20033"/>
            <a:chExt cx="12125084" cy="6937517"/>
          </a:xfrm>
        </p:grpSpPr>
        <p:sp>
          <p:nvSpPr>
            <p:cNvPr id="483" name="Google Shape;483;p12"/>
            <p:cNvSpPr/>
            <p:nvPr/>
          </p:nvSpPr>
          <p:spPr>
            <a:xfrm rot="5400000">
              <a:off x="184612" y="138333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484;p12"/>
            <p:cNvSpPr/>
            <p:nvPr/>
          </p:nvSpPr>
          <p:spPr>
            <a:xfrm rot="-10283783">
              <a:off x="1934085" y="61207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p12"/>
            <p:cNvSpPr/>
            <p:nvPr/>
          </p:nvSpPr>
          <p:spPr>
            <a:xfrm rot="10800000">
              <a:off x="6935743" y="-2003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p12"/>
            <p:cNvSpPr/>
            <p:nvPr/>
          </p:nvSpPr>
          <p:spPr>
            <a:xfrm rot="-516217" flipH="1">
              <a:off x="6204260" y="5735371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487;p12"/>
            <p:cNvSpPr/>
            <p:nvPr/>
          </p:nvSpPr>
          <p:spPr>
            <a:xfrm flipH="1">
              <a:off x="11205917" y="5685548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488;p12"/>
            <p:cNvSpPr/>
            <p:nvPr/>
          </p:nvSpPr>
          <p:spPr>
            <a:xfrm flipH="1">
              <a:off x="1138391" y="5705470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489;p12"/>
            <p:cNvSpPr/>
            <p:nvPr/>
          </p:nvSpPr>
          <p:spPr>
            <a:xfrm rot="-5400000" flipH="1">
              <a:off x="11187120" y="596559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490;p12"/>
          <p:cNvGrpSpPr/>
          <p:nvPr/>
        </p:nvGrpSpPr>
        <p:grpSpPr>
          <a:xfrm>
            <a:off x="-127810" y="-13749"/>
            <a:ext cx="9292453" cy="6835812"/>
            <a:chOff x="-127810" y="-50354"/>
            <a:chExt cx="12389937" cy="6858675"/>
          </a:xfrm>
        </p:grpSpPr>
        <p:sp>
          <p:nvSpPr>
            <p:cNvPr id="491" name="Google Shape;491;p12"/>
            <p:cNvSpPr/>
            <p:nvPr/>
          </p:nvSpPr>
          <p:spPr>
            <a:xfrm rot="6712811">
              <a:off x="97165" y="2478231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492;p12"/>
            <p:cNvSpPr/>
            <p:nvPr/>
          </p:nvSpPr>
          <p:spPr>
            <a:xfrm rot="10528271">
              <a:off x="946418" y="6080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12"/>
            <p:cNvSpPr/>
            <p:nvPr/>
          </p:nvSpPr>
          <p:spPr>
            <a:xfrm rot="-10324172">
              <a:off x="5958932" y="4455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494;p12"/>
            <p:cNvSpPr/>
            <p:nvPr/>
          </p:nvSpPr>
          <p:spPr>
            <a:xfrm rot="271729" flipH="1">
              <a:off x="1896665" y="5680532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p12"/>
            <p:cNvSpPr/>
            <p:nvPr/>
          </p:nvSpPr>
          <p:spPr>
            <a:xfrm rot="-475828" flipH="1">
              <a:off x="6909179" y="5680407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496;p12"/>
            <p:cNvSpPr/>
            <p:nvPr/>
          </p:nvSpPr>
          <p:spPr>
            <a:xfrm rot="-6712811" flipH="1">
              <a:off x="11169750" y="39766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497;p12"/>
            <p:cNvSpPr/>
            <p:nvPr/>
          </p:nvSpPr>
          <p:spPr>
            <a:xfrm rot="-4837837" flipH="1">
              <a:off x="11157884" y="4949385"/>
              <a:ext cx="867875" cy="1071852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" name="Google Shape;498;p12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499" name="Google Shape;499;p12"/>
          <p:cNvSpPr txBox="1">
            <a:spLocks noGrp="1"/>
          </p:cNvSpPr>
          <p:nvPr>
            <p:ph type="title"/>
          </p:nvPr>
        </p:nvSpPr>
        <p:spPr>
          <a:xfrm>
            <a:off x="1052600" y="1123500"/>
            <a:ext cx="7084500" cy="4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96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13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/>
          </p:nvPr>
        </p:nvSpPr>
        <p:spPr>
          <a:xfrm>
            <a:off x="265500" y="1644233"/>
            <a:ext cx="40452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subTitle" idx="1"/>
          </p:nvPr>
        </p:nvSpPr>
        <p:spPr>
          <a:xfrm>
            <a:off x="265500" y="3737433"/>
            <a:ext cx="40452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redits">
  <p:cSld name="Credits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1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506" name="Google Shape;506;p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07" name="Google Shape;507;p14">
            <a:hlinkClick r:id="rId2"/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9200" y="331100"/>
            <a:ext cx="3826100" cy="2201299"/>
          </a:xfrm>
          <a:prstGeom prst="rect">
            <a:avLst/>
          </a:prstGeom>
          <a:noFill/>
          <a:ln>
            <a:noFill/>
          </a:ln>
        </p:spPr>
      </p:pic>
      <p:sp>
        <p:nvSpPr>
          <p:cNvPr id="508" name="Google Shape;508;p14"/>
          <p:cNvSpPr txBox="1"/>
          <p:nvPr/>
        </p:nvSpPr>
        <p:spPr>
          <a:xfrm>
            <a:off x="347625" y="2858084"/>
            <a:ext cx="67173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rPr>
              <a:t>Free </a:t>
            </a:r>
            <a:r>
              <a:rPr lang="en-GB" sz="240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rPr>
              <a:t>themes and templates for </a:t>
            </a:r>
            <a:r>
              <a:rPr lang="en-GB" sz="24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rPr>
              <a:t>Google Slides</a:t>
            </a:r>
            <a:r>
              <a:rPr lang="en-GB" sz="240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rPr>
              <a:t> or </a:t>
            </a:r>
            <a:r>
              <a:rPr lang="en-GB" sz="24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rPr>
              <a:t>PowerPoint</a:t>
            </a:r>
            <a:endParaRPr sz="2400" b="1">
              <a:solidFill>
                <a:srgbClr val="3F3F3F"/>
              </a:solidFill>
            </a:endParaRPr>
          </a:p>
        </p:txBody>
      </p:sp>
      <p:cxnSp>
        <p:nvCxnSpPr>
          <p:cNvPr id="509" name="Google Shape;509;p14"/>
          <p:cNvCxnSpPr/>
          <p:nvPr/>
        </p:nvCxnSpPr>
        <p:spPr>
          <a:xfrm>
            <a:off x="7694750" y="4956833"/>
            <a:ext cx="1121400" cy="12800"/>
          </a:xfrm>
          <a:prstGeom prst="straightConnector1">
            <a:avLst/>
          </a:prstGeom>
          <a:noFill/>
          <a:ln w="38100" cap="flat" cmpd="sng">
            <a:solidFill>
              <a:srgbClr val="FFCB25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510" name="Google Shape;510;p14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106150" y="5166806"/>
            <a:ext cx="534924" cy="63786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1" name="Google Shape;511;p14">
            <a:hlinkClick r:id="rId6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641075" y="5171298"/>
            <a:ext cx="531495" cy="628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512" name="Google Shape;512;p14">
            <a:hlinkClick r:id="rId8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201774" y="5173544"/>
            <a:ext cx="459486" cy="624387"/>
          </a:xfrm>
          <a:prstGeom prst="rect">
            <a:avLst/>
          </a:prstGeom>
          <a:noFill/>
          <a:ln>
            <a:noFill/>
          </a:ln>
        </p:spPr>
      </p:pic>
      <p:pic>
        <p:nvPicPr>
          <p:cNvPr id="513" name="Google Shape;513;p14">
            <a:hlinkClick r:id="rId10"/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7691442" y="5142100"/>
            <a:ext cx="600075" cy="687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14" name="Google Shape;514;p14">
            <a:hlinkClick r:id="rId12"/>
          </p:cNvPr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8291513" y="5184774"/>
            <a:ext cx="524637" cy="601927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14"/>
          <p:cNvSpPr txBox="1"/>
          <p:nvPr/>
        </p:nvSpPr>
        <p:spPr>
          <a:xfrm>
            <a:off x="-17925" y="6414267"/>
            <a:ext cx="7143600" cy="5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00">
                <a:solidFill>
                  <a:srgbClr val="252525"/>
                </a:solidFill>
                <a:latin typeface="Poppins Light"/>
                <a:ea typeface="Poppins Light"/>
                <a:cs typeface="Poppins Light"/>
                <a:sym typeface="Poppins Light"/>
              </a:rPr>
              <a:t>Images: Unsplash. Please keep this slide or mention us and the other resources used in the footer of a slide.</a:t>
            </a:r>
            <a:endParaRPr sz="1000">
              <a:latin typeface="Poppins Light"/>
              <a:ea typeface="Poppins Light"/>
              <a:cs typeface="Poppins Light"/>
              <a:sym typeface="Poppins Light"/>
            </a:endParaRPr>
          </a:p>
        </p:txBody>
      </p:sp>
      <p:sp>
        <p:nvSpPr>
          <p:cNvPr id="516" name="Google Shape;516;p14"/>
          <p:cNvSpPr txBox="1"/>
          <p:nvPr/>
        </p:nvSpPr>
        <p:spPr>
          <a:xfrm>
            <a:off x="5181600" y="4081351"/>
            <a:ext cx="3686700" cy="10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 b="1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rPr>
              <a:t>Sharing is caring!</a:t>
            </a:r>
            <a:endParaRPr sz="2400" b="1">
              <a:solidFill>
                <a:srgbClr val="252525"/>
              </a:solidFill>
              <a:latin typeface="Homemade Apple"/>
              <a:ea typeface="Homemade Apple"/>
              <a:cs typeface="Homemade Apple"/>
              <a:sym typeface="Homemade Apple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0;p3"/>
          <p:cNvGrpSpPr/>
          <p:nvPr/>
        </p:nvGrpSpPr>
        <p:grpSpPr>
          <a:xfrm>
            <a:off x="-200716" y="-82352"/>
            <a:ext cx="8563829" cy="7031579"/>
            <a:chOff x="-233501" y="-122377"/>
            <a:chExt cx="11418439" cy="7028768"/>
          </a:xfrm>
        </p:grpSpPr>
        <p:sp>
          <p:nvSpPr>
            <p:cNvPr id="101" name="Google Shape;101;p3"/>
            <p:cNvSpPr/>
            <p:nvPr/>
          </p:nvSpPr>
          <p:spPr>
            <a:xfrm>
              <a:off x="7151749" y="5492602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 rot="-854118">
              <a:off x="877115" y="5480619"/>
              <a:ext cx="868342" cy="1339707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 flipH="1">
              <a:off x="-233501" y="4553398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 flipH="1">
              <a:off x="4336757" y="4799058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 flipH="1">
              <a:off x="9221377" y="486814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0534780" y="4057725"/>
              <a:ext cx="590834" cy="9101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 rot="1729138">
              <a:off x="3224231" y="4005063"/>
              <a:ext cx="636496" cy="97902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7788176" y="4260238"/>
              <a:ext cx="503763" cy="77636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7201651" y="3565263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 rot="-854118">
              <a:off x="927017" y="3553280"/>
              <a:ext cx="868342" cy="1339707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 rot="2589588" flipH="1">
              <a:off x="356245" y="2744831"/>
              <a:ext cx="730396" cy="112822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 rot="948682" flipH="1">
              <a:off x="4691912" y="2901990"/>
              <a:ext cx="730417" cy="112838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 rot="3941440" flipH="1">
              <a:off x="9761805" y="2912242"/>
              <a:ext cx="730208" cy="112810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10584681" y="2130386"/>
              <a:ext cx="590834" cy="9101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 rot="1729138">
              <a:off x="3274132" y="2077724"/>
              <a:ext cx="636496" cy="97902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7838078" y="2332899"/>
              <a:ext cx="503763" cy="77636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7211073" y="1457894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 rot="-854118">
              <a:off x="936439" y="1445911"/>
              <a:ext cx="868342" cy="1339707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 flipH="1">
              <a:off x="-174177" y="51869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 flipH="1">
              <a:off x="4396081" y="76435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 flipH="1">
              <a:off x="9280700" y="833432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10594104" y="23017"/>
              <a:ext cx="590834" cy="9101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3"/>
            <p:cNvSpPr/>
            <p:nvPr/>
          </p:nvSpPr>
          <p:spPr>
            <a:xfrm rot="1729138">
              <a:off x="3283555" y="-29645"/>
              <a:ext cx="636496" cy="97902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7847500" y="225530"/>
              <a:ext cx="503763" cy="77636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125;p3"/>
          <p:cNvGrpSpPr/>
          <p:nvPr/>
        </p:nvGrpSpPr>
        <p:grpSpPr>
          <a:xfrm>
            <a:off x="776332" y="-54990"/>
            <a:ext cx="8378834" cy="7054627"/>
            <a:chOff x="1069229" y="-95025"/>
            <a:chExt cx="11171779" cy="7051806"/>
          </a:xfrm>
        </p:grpSpPr>
        <p:sp>
          <p:nvSpPr>
            <p:cNvPr id="126" name="Google Shape;126;p3"/>
            <p:cNvSpPr/>
            <p:nvPr/>
          </p:nvSpPr>
          <p:spPr>
            <a:xfrm flipH="1">
              <a:off x="5720128" y="5871833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3"/>
            <p:cNvSpPr/>
            <p:nvPr/>
          </p:nvSpPr>
          <p:spPr>
            <a:xfrm rot="1928146">
              <a:off x="10210437" y="5469721"/>
              <a:ext cx="897464" cy="135193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3"/>
            <p:cNvSpPr/>
            <p:nvPr/>
          </p:nvSpPr>
          <p:spPr>
            <a:xfrm rot="710784">
              <a:off x="3584685" y="5444680"/>
              <a:ext cx="896805" cy="135077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3"/>
            <p:cNvSpPr/>
            <p:nvPr/>
          </p:nvSpPr>
          <p:spPr>
            <a:xfrm flipH="1">
              <a:off x="1805294" y="4839839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 flipH="1">
              <a:off x="6676342" y="4780078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 flipH="1">
              <a:off x="11426002" y="4772544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 rot="480072">
              <a:off x="1122131" y="4133911"/>
              <a:ext cx="538285" cy="81137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460665" y="3939683"/>
              <a:ext cx="721430" cy="108663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9820981" y="4052796"/>
              <a:ext cx="590845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 rot="1928146">
              <a:off x="10260339" y="3542382"/>
              <a:ext cx="897464" cy="135193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 rot="710784">
              <a:off x="4112756" y="3501191"/>
              <a:ext cx="896805" cy="135077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 flipH="1">
              <a:off x="1855196" y="2912500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 rot="2354620" flipH="1">
              <a:off x="6972372" y="2854030"/>
              <a:ext cx="754617" cy="113678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 flipH="1">
              <a:off x="11475904" y="2845205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 rot="480072">
              <a:off x="1172033" y="2206572"/>
              <a:ext cx="538285" cy="81137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510567" y="2012344"/>
              <a:ext cx="721430" cy="108663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9870883" y="2125457"/>
              <a:ext cx="590845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 rot="1928146">
              <a:off x="10269761" y="1435013"/>
              <a:ext cx="897464" cy="135193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 rot="710784">
              <a:off x="4122178" y="1393822"/>
              <a:ext cx="896805" cy="135077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 flipH="1">
              <a:off x="1864618" y="805131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 flipH="1">
              <a:off x="6735666" y="745370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 flipH="1">
              <a:off x="11485326" y="737836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 rot="480072">
              <a:off x="1181455" y="99203"/>
              <a:ext cx="538285" cy="81137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519989" y="-95025"/>
              <a:ext cx="721430" cy="108663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9880305" y="18088"/>
              <a:ext cx="590845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151;p3"/>
          <p:cNvGrpSpPr/>
          <p:nvPr/>
        </p:nvGrpSpPr>
        <p:grpSpPr>
          <a:xfrm>
            <a:off x="152625" y="56762"/>
            <a:ext cx="9075005" cy="6939181"/>
            <a:chOff x="237618" y="16680"/>
            <a:chExt cx="12100007" cy="6936407"/>
          </a:xfrm>
        </p:grpSpPr>
        <p:sp>
          <p:nvSpPr>
            <p:cNvPr id="152" name="Google Shape;152;p3"/>
            <p:cNvSpPr/>
            <p:nvPr/>
          </p:nvSpPr>
          <p:spPr>
            <a:xfrm rot="-2479636">
              <a:off x="8968119" y="5492365"/>
              <a:ext cx="869601" cy="13400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604075" y="5348284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 flipH="1">
              <a:off x="1105638" y="4643348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 flipH="1">
              <a:off x="5838896" y="4770718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 flipH="1">
              <a:off x="10692129" y="4763589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 rot="-1933989">
              <a:off x="403862" y="4147792"/>
              <a:ext cx="497514" cy="76845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 rot="5791188">
              <a:off x="4736622" y="4128436"/>
              <a:ext cx="730308" cy="75771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9076262" y="4051388"/>
              <a:ext cx="553518" cy="85504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 rot="5793296">
              <a:off x="11557768" y="4138846"/>
              <a:ext cx="671931" cy="69688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 rot="-2479636">
              <a:off x="9018022" y="3565026"/>
              <a:ext cx="869601" cy="13400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93077" y="3480535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 flipH="1">
              <a:off x="1155540" y="2716009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 flipH="1">
              <a:off x="5888799" y="2843379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 flipH="1">
              <a:off x="10742031" y="283625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 rot="-1933989">
              <a:off x="453764" y="2220453"/>
              <a:ext cx="497514" cy="76845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 rot="5791188">
              <a:off x="4786525" y="2201097"/>
              <a:ext cx="730308" cy="75771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9126164" y="2124049"/>
              <a:ext cx="553518" cy="85504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 rot="5793296">
              <a:off x="11607671" y="2211507"/>
              <a:ext cx="671931" cy="69688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 rot="-2479636">
              <a:off x="9027444" y="1457657"/>
              <a:ext cx="869601" cy="134002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3002499" y="1373166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3"/>
            <p:cNvSpPr/>
            <p:nvPr/>
          </p:nvSpPr>
          <p:spPr>
            <a:xfrm flipH="1">
              <a:off x="1164962" y="60864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3"/>
            <p:cNvSpPr/>
            <p:nvPr/>
          </p:nvSpPr>
          <p:spPr>
            <a:xfrm flipH="1">
              <a:off x="5898221" y="736010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3"/>
            <p:cNvSpPr/>
            <p:nvPr/>
          </p:nvSpPr>
          <p:spPr>
            <a:xfrm flipH="1">
              <a:off x="10751453" y="728881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3"/>
            <p:cNvSpPr/>
            <p:nvPr/>
          </p:nvSpPr>
          <p:spPr>
            <a:xfrm rot="-1933989">
              <a:off x="463186" y="113084"/>
              <a:ext cx="497514" cy="768452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3"/>
            <p:cNvSpPr/>
            <p:nvPr/>
          </p:nvSpPr>
          <p:spPr>
            <a:xfrm rot="5791188">
              <a:off x="4795947" y="93729"/>
              <a:ext cx="730308" cy="75771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9135586" y="16680"/>
              <a:ext cx="553518" cy="85504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3"/>
            <p:cNvSpPr/>
            <p:nvPr/>
          </p:nvSpPr>
          <p:spPr>
            <a:xfrm rot="5793296">
              <a:off x="11617092" y="104138"/>
              <a:ext cx="671931" cy="69688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179;p3"/>
          <p:cNvGrpSpPr/>
          <p:nvPr/>
        </p:nvGrpSpPr>
        <p:grpSpPr>
          <a:xfrm>
            <a:off x="-143271" y="40584"/>
            <a:ext cx="8857988" cy="6956472"/>
            <a:chOff x="-156909" y="510"/>
            <a:chExt cx="11810650" cy="6953690"/>
          </a:xfrm>
        </p:grpSpPr>
        <p:sp>
          <p:nvSpPr>
            <p:cNvPr id="180" name="Google Shape;180;p3"/>
            <p:cNvSpPr/>
            <p:nvPr/>
          </p:nvSpPr>
          <p:spPr>
            <a:xfrm>
              <a:off x="4416774" y="5803897"/>
              <a:ext cx="635801" cy="95708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3"/>
            <p:cNvSpPr/>
            <p:nvPr/>
          </p:nvSpPr>
          <p:spPr>
            <a:xfrm rot="1311131">
              <a:off x="6612919" y="5485063"/>
              <a:ext cx="897216" cy="135111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-156909" y="5506298"/>
              <a:ext cx="896971" cy="13510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3"/>
            <p:cNvSpPr/>
            <p:nvPr/>
          </p:nvSpPr>
          <p:spPr>
            <a:xfrm flipH="1">
              <a:off x="3526448" y="4673432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3"/>
            <p:cNvSpPr/>
            <p:nvPr/>
          </p:nvSpPr>
          <p:spPr>
            <a:xfrm flipH="1">
              <a:off x="8418279" y="4814653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3"/>
            <p:cNvSpPr/>
            <p:nvPr/>
          </p:nvSpPr>
          <p:spPr>
            <a:xfrm rot="8160660">
              <a:off x="2626375" y="4241493"/>
              <a:ext cx="514750" cy="77595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7137680" y="3983388"/>
              <a:ext cx="635801" cy="95708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3"/>
            <p:cNvSpPr/>
            <p:nvPr/>
          </p:nvSpPr>
          <p:spPr>
            <a:xfrm rot="1311131">
              <a:off x="6460508" y="3490513"/>
              <a:ext cx="897216" cy="135111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-107007" y="3578959"/>
              <a:ext cx="896971" cy="13510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 flipH="1">
              <a:off x="3576350" y="2746093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 rot="-2934342" flipH="1">
              <a:off x="8522402" y="2792447"/>
              <a:ext cx="755594" cy="113737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 rot="8160660">
              <a:off x="2676277" y="2314153"/>
              <a:ext cx="514750" cy="77595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7187582" y="2056049"/>
              <a:ext cx="635801" cy="95708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 rot="1311131">
              <a:off x="6219658" y="1434521"/>
              <a:ext cx="897216" cy="135111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-144694" y="1523420"/>
              <a:ext cx="896971" cy="13510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 flipH="1">
              <a:off x="3538663" y="690554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 flipH="1">
              <a:off x="8430494" y="831775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 rot="8160660">
              <a:off x="2638590" y="258614"/>
              <a:ext cx="514750" cy="77595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7149895" y="510"/>
              <a:ext cx="635801" cy="95708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 rot="-3674949">
              <a:off x="10910123" y="6051098"/>
              <a:ext cx="627533" cy="63660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200;p3"/>
          <p:cNvGrpSpPr/>
          <p:nvPr/>
        </p:nvGrpSpPr>
        <p:grpSpPr>
          <a:xfrm>
            <a:off x="377125" y="-12894"/>
            <a:ext cx="8929223" cy="6968295"/>
            <a:chOff x="536951" y="-52948"/>
            <a:chExt cx="11905631" cy="6965509"/>
          </a:xfrm>
        </p:grpSpPr>
        <p:sp>
          <p:nvSpPr>
            <p:cNvPr id="201" name="Google Shape;201;p3"/>
            <p:cNvSpPr/>
            <p:nvPr/>
          </p:nvSpPr>
          <p:spPr>
            <a:xfrm rot="-2071355">
              <a:off x="11208998" y="5443336"/>
              <a:ext cx="870603" cy="13408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5028365" y="5421348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 flipH="1">
              <a:off x="2660033" y="4907286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 flipH="1">
              <a:off x="7525481" y="4486172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 rot="-1006427">
              <a:off x="1734301" y="4049701"/>
              <a:ext cx="610594" cy="942589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270070" y="3987545"/>
              <a:ext cx="601199" cy="92586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 rot="-2071355">
              <a:off x="11258900" y="3515997"/>
              <a:ext cx="870603" cy="13408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5078267" y="3494009"/>
              <a:ext cx="868629" cy="134027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 flipH="1">
              <a:off x="2709935" y="2979947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 flipH="1">
              <a:off x="8043675" y="2972898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 rot="-1006427">
              <a:off x="1784203" y="2122362"/>
              <a:ext cx="610594" cy="942589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6319972" y="2060206"/>
              <a:ext cx="601199" cy="92586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 rot="-2071355">
              <a:off x="11268322" y="1408626"/>
              <a:ext cx="870603" cy="13408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 flipH="1">
              <a:off x="2719357" y="872576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 flipH="1">
              <a:off x="7584805" y="451463"/>
              <a:ext cx="731804" cy="1127821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 rot="-1006427">
              <a:off x="1793625" y="14992"/>
              <a:ext cx="610594" cy="942589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6329394" y="-47164"/>
              <a:ext cx="601199" cy="92586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536951" y="5838569"/>
              <a:ext cx="601199" cy="92586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219;p3"/>
          <p:cNvGrpSpPr/>
          <p:nvPr/>
        </p:nvGrpSpPr>
        <p:grpSpPr>
          <a:xfrm>
            <a:off x="-330959" y="-144810"/>
            <a:ext cx="9365092" cy="7015073"/>
            <a:chOff x="-407159" y="-184811"/>
            <a:chExt cx="12486789" cy="7012269"/>
          </a:xfrm>
        </p:grpSpPr>
        <p:sp>
          <p:nvSpPr>
            <p:cNvPr id="220" name="Google Shape;220;p3"/>
            <p:cNvSpPr/>
            <p:nvPr/>
          </p:nvSpPr>
          <p:spPr>
            <a:xfrm flipH="1">
              <a:off x="5062973" y="828519"/>
              <a:ext cx="755682" cy="113686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" name="Google Shape;221;p3"/>
            <p:cNvGrpSpPr/>
            <p:nvPr/>
          </p:nvGrpSpPr>
          <p:grpSpPr>
            <a:xfrm>
              <a:off x="-407159" y="-184811"/>
              <a:ext cx="12486789" cy="7012269"/>
              <a:chOff x="-407159" y="-184811"/>
              <a:chExt cx="12486789" cy="7012269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8169861" y="5476434"/>
                <a:ext cx="896971" cy="1351024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1944940" y="5473647"/>
                <a:ext cx="896971" cy="1351024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 flipH="1">
                <a:off x="283028" y="4731294"/>
                <a:ext cx="755682" cy="1136869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 flipH="1">
                <a:off x="5003649" y="4863227"/>
                <a:ext cx="755682" cy="1136869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 flipH="1">
                <a:off x="9886632" y="4544634"/>
                <a:ext cx="755682" cy="1136869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 rot="3659615">
                <a:off x="-6801" y="2725204"/>
                <a:ext cx="741677" cy="750360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 rot="-3674949">
                <a:off x="3962466" y="4199196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8417231" y="4040143"/>
                <a:ext cx="622956" cy="938578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 rot="-3674949">
                <a:off x="11133709" y="4250021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8229185" y="1441726"/>
                <a:ext cx="896971" cy="1351024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004264" y="1438939"/>
                <a:ext cx="896971" cy="1351024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 flipH="1">
                <a:off x="342352" y="696586"/>
                <a:ext cx="755682" cy="1136869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 flipH="1">
                <a:off x="9945956" y="509926"/>
                <a:ext cx="755682" cy="1136869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 rot="3659615">
                <a:off x="-270334" y="-48730"/>
                <a:ext cx="741677" cy="750360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 rot="-3674949">
                <a:off x="4021790" y="164488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8476555" y="5435"/>
                <a:ext cx="622956" cy="938578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 rot="-3674949">
                <a:off x="11193034" y="215312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 rot="-3674949">
                <a:off x="11336012" y="2475082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 rot="-3674949">
                <a:off x="2660764" y="-74683"/>
                <a:ext cx="627533" cy="636605"/>
              </a:xfrm>
              <a:custGeom>
                <a:avLst/>
                <a:gdLst/>
                <a:ahLst/>
                <a:cxnLst/>
                <a:rect l="l" t="t" r="r" b="b"/>
                <a:pathLst>
                  <a:path w="856297" h="1057553" extrusionOk="0">
                    <a:moveTo>
                      <a:pt x="208598" y="989648"/>
                    </a:moveTo>
                    <a:cubicBezTo>
                      <a:pt x="208598" y="989648"/>
                      <a:pt x="208598" y="989648"/>
                      <a:pt x="208598" y="989648"/>
                    </a:cubicBezTo>
                    <a:cubicBezTo>
                      <a:pt x="209550" y="991553"/>
                      <a:pt x="231458" y="1003935"/>
                      <a:pt x="233363" y="1003935"/>
                    </a:cubicBezTo>
                    <a:lnTo>
                      <a:pt x="237173" y="1003935"/>
                    </a:lnTo>
                    <a:cubicBezTo>
                      <a:pt x="236220" y="994410"/>
                      <a:pt x="230505" y="981075"/>
                      <a:pt x="230505" y="974408"/>
                    </a:cubicBezTo>
                    <a:cubicBezTo>
                      <a:pt x="230505" y="962978"/>
                      <a:pt x="237173" y="924878"/>
                      <a:pt x="242888" y="922973"/>
                    </a:cubicBezTo>
                    <a:cubicBezTo>
                      <a:pt x="242888" y="917258"/>
                      <a:pt x="251460" y="903923"/>
                      <a:pt x="254318" y="898208"/>
                    </a:cubicBezTo>
                    <a:cubicBezTo>
                      <a:pt x="256223" y="893445"/>
                      <a:pt x="264795" y="877253"/>
                      <a:pt x="269558" y="877253"/>
                    </a:cubicBezTo>
                    <a:lnTo>
                      <a:pt x="270510" y="877253"/>
                    </a:lnTo>
                    <a:cubicBezTo>
                      <a:pt x="272415" y="877253"/>
                      <a:pt x="272415" y="878205"/>
                      <a:pt x="272415" y="879158"/>
                    </a:cubicBezTo>
                    <a:lnTo>
                      <a:pt x="272415" y="880110"/>
                    </a:lnTo>
                    <a:cubicBezTo>
                      <a:pt x="272415" y="887730"/>
                      <a:pt x="251460" y="905828"/>
                      <a:pt x="251460" y="919163"/>
                    </a:cubicBezTo>
                    <a:cubicBezTo>
                      <a:pt x="247650" y="922020"/>
                      <a:pt x="246698" y="931545"/>
                      <a:pt x="244793" y="936308"/>
                    </a:cubicBezTo>
                    <a:cubicBezTo>
                      <a:pt x="243840" y="939165"/>
                      <a:pt x="242888" y="949643"/>
                      <a:pt x="242888" y="953453"/>
                    </a:cubicBezTo>
                    <a:lnTo>
                      <a:pt x="242888" y="954405"/>
                    </a:lnTo>
                    <a:cubicBezTo>
                      <a:pt x="242888" y="982028"/>
                      <a:pt x="251460" y="1010603"/>
                      <a:pt x="264795" y="1023938"/>
                    </a:cubicBezTo>
                    <a:cubicBezTo>
                      <a:pt x="268605" y="1027748"/>
                      <a:pt x="272415" y="1032510"/>
                      <a:pt x="276225" y="1035368"/>
                    </a:cubicBezTo>
                    <a:cubicBezTo>
                      <a:pt x="280988" y="1039178"/>
                      <a:pt x="284798" y="1041083"/>
                      <a:pt x="290513" y="1043940"/>
                    </a:cubicBezTo>
                    <a:cubicBezTo>
                      <a:pt x="298133" y="1048703"/>
                      <a:pt x="312420" y="1054418"/>
                      <a:pt x="324803" y="1054418"/>
                    </a:cubicBezTo>
                    <a:cubicBezTo>
                      <a:pt x="324803" y="1054418"/>
                      <a:pt x="324803" y="1055370"/>
                      <a:pt x="324803" y="1055370"/>
                    </a:cubicBezTo>
                    <a:cubicBezTo>
                      <a:pt x="332423" y="1056323"/>
                      <a:pt x="339090" y="1056323"/>
                      <a:pt x="346710" y="1057275"/>
                    </a:cubicBezTo>
                    <a:cubicBezTo>
                      <a:pt x="391478" y="1061085"/>
                      <a:pt x="420053" y="1024890"/>
                      <a:pt x="441960" y="1003935"/>
                    </a:cubicBezTo>
                    <a:cubicBezTo>
                      <a:pt x="447675" y="998220"/>
                      <a:pt x="452438" y="989648"/>
                      <a:pt x="461010" y="985838"/>
                    </a:cubicBezTo>
                    <a:cubicBezTo>
                      <a:pt x="468630" y="982980"/>
                      <a:pt x="477203" y="975360"/>
                      <a:pt x="482918" y="970598"/>
                    </a:cubicBezTo>
                    <a:cubicBezTo>
                      <a:pt x="490538" y="963930"/>
                      <a:pt x="494348" y="959168"/>
                      <a:pt x="500063" y="951548"/>
                    </a:cubicBezTo>
                    <a:cubicBezTo>
                      <a:pt x="505778" y="942975"/>
                      <a:pt x="508635" y="934403"/>
                      <a:pt x="513398" y="927735"/>
                    </a:cubicBezTo>
                    <a:cubicBezTo>
                      <a:pt x="513398" y="923925"/>
                      <a:pt x="513398" y="922020"/>
                      <a:pt x="515303" y="921068"/>
                    </a:cubicBezTo>
                    <a:lnTo>
                      <a:pt x="515303" y="905828"/>
                    </a:lnTo>
                    <a:cubicBezTo>
                      <a:pt x="515303" y="892493"/>
                      <a:pt x="514350" y="894398"/>
                      <a:pt x="510540" y="882968"/>
                    </a:cubicBezTo>
                    <a:cubicBezTo>
                      <a:pt x="509588" y="879158"/>
                      <a:pt x="501015" y="863918"/>
                      <a:pt x="501015" y="862013"/>
                    </a:cubicBezTo>
                    <a:lnTo>
                      <a:pt x="501015" y="856298"/>
                    </a:lnTo>
                    <a:cubicBezTo>
                      <a:pt x="501015" y="848678"/>
                      <a:pt x="509588" y="832485"/>
                      <a:pt x="512445" y="826770"/>
                    </a:cubicBezTo>
                    <a:cubicBezTo>
                      <a:pt x="513398" y="824865"/>
                      <a:pt x="520065" y="817245"/>
                      <a:pt x="521970" y="816293"/>
                    </a:cubicBezTo>
                    <a:cubicBezTo>
                      <a:pt x="523875" y="814388"/>
                      <a:pt x="528638" y="803910"/>
                      <a:pt x="528638" y="801053"/>
                    </a:cubicBezTo>
                    <a:cubicBezTo>
                      <a:pt x="528638" y="798195"/>
                      <a:pt x="527685" y="794385"/>
                      <a:pt x="527685" y="791528"/>
                    </a:cubicBezTo>
                    <a:cubicBezTo>
                      <a:pt x="526733" y="790575"/>
                      <a:pt x="526733" y="789623"/>
                      <a:pt x="525780" y="789623"/>
                    </a:cubicBezTo>
                    <a:cubicBezTo>
                      <a:pt x="525780" y="783908"/>
                      <a:pt x="521018" y="776288"/>
                      <a:pt x="518160" y="772478"/>
                    </a:cubicBezTo>
                    <a:cubicBezTo>
                      <a:pt x="516255" y="769620"/>
                      <a:pt x="508635" y="762000"/>
                      <a:pt x="504825" y="762000"/>
                    </a:cubicBezTo>
                    <a:lnTo>
                      <a:pt x="501968" y="762000"/>
                    </a:lnTo>
                    <a:cubicBezTo>
                      <a:pt x="496253" y="747713"/>
                      <a:pt x="439103" y="745808"/>
                      <a:pt x="426720" y="737235"/>
                    </a:cubicBezTo>
                    <a:cubicBezTo>
                      <a:pt x="419100" y="736283"/>
                      <a:pt x="411480" y="735330"/>
                      <a:pt x="402908" y="735330"/>
                    </a:cubicBezTo>
                    <a:cubicBezTo>
                      <a:pt x="395288" y="733425"/>
                      <a:pt x="396240" y="720090"/>
                      <a:pt x="394335" y="718185"/>
                    </a:cubicBezTo>
                    <a:cubicBezTo>
                      <a:pt x="392430" y="716280"/>
                      <a:pt x="387668" y="716280"/>
                      <a:pt x="387668" y="716280"/>
                    </a:cubicBezTo>
                    <a:cubicBezTo>
                      <a:pt x="382905" y="717233"/>
                      <a:pt x="378143" y="717233"/>
                      <a:pt x="373380" y="718185"/>
                    </a:cubicBezTo>
                    <a:cubicBezTo>
                      <a:pt x="372428" y="719138"/>
                      <a:pt x="371475" y="719138"/>
                      <a:pt x="371475" y="720090"/>
                    </a:cubicBezTo>
                    <a:cubicBezTo>
                      <a:pt x="366713" y="720090"/>
                      <a:pt x="343853" y="722948"/>
                      <a:pt x="343853" y="725805"/>
                    </a:cubicBezTo>
                    <a:cubicBezTo>
                      <a:pt x="343853" y="731520"/>
                      <a:pt x="360045" y="738188"/>
                      <a:pt x="365760" y="741045"/>
                    </a:cubicBezTo>
                    <a:cubicBezTo>
                      <a:pt x="369570" y="742950"/>
                      <a:pt x="388620" y="751523"/>
                      <a:pt x="391478" y="751523"/>
                    </a:cubicBezTo>
                    <a:cubicBezTo>
                      <a:pt x="392430" y="753428"/>
                      <a:pt x="397193" y="758190"/>
                      <a:pt x="398145" y="758190"/>
                    </a:cubicBezTo>
                    <a:cubicBezTo>
                      <a:pt x="401003" y="758190"/>
                      <a:pt x="406718" y="763905"/>
                      <a:pt x="408623" y="765810"/>
                    </a:cubicBezTo>
                    <a:cubicBezTo>
                      <a:pt x="411480" y="768668"/>
                      <a:pt x="414338" y="771525"/>
                      <a:pt x="417195" y="774383"/>
                    </a:cubicBezTo>
                    <a:cubicBezTo>
                      <a:pt x="420053" y="777240"/>
                      <a:pt x="430530" y="790575"/>
                      <a:pt x="430530" y="794385"/>
                    </a:cubicBezTo>
                    <a:cubicBezTo>
                      <a:pt x="430530" y="809625"/>
                      <a:pt x="419100" y="788670"/>
                      <a:pt x="415290" y="784860"/>
                    </a:cubicBezTo>
                    <a:cubicBezTo>
                      <a:pt x="412433" y="782003"/>
                      <a:pt x="401003" y="771525"/>
                      <a:pt x="400050" y="768668"/>
                    </a:cubicBezTo>
                    <a:cubicBezTo>
                      <a:pt x="397193" y="768668"/>
                      <a:pt x="389573" y="760095"/>
                      <a:pt x="385763" y="758190"/>
                    </a:cubicBezTo>
                    <a:cubicBezTo>
                      <a:pt x="381000" y="755333"/>
                      <a:pt x="375285" y="751523"/>
                      <a:pt x="369570" y="748665"/>
                    </a:cubicBezTo>
                    <a:cubicBezTo>
                      <a:pt x="365760" y="746760"/>
                      <a:pt x="365760" y="745808"/>
                      <a:pt x="360998" y="744855"/>
                    </a:cubicBezTo>
                    <a:cubicBezTo>
                      <a:pt x="359093" y="743903"/>
                      <a:pt x="354330" y="741998"/>
                      <a:pt x="352425" y="741045"/>
                    </a:cubicBezTo>
                    <a:cubicBezTo>
                      <a:pt x="349568" y="739140"/>
                      <a:pt x="327660" y="727710"/>
                      <a:pt x="322898" y="727710"/>
                    </a:cubicBezTo>
                    <a:lnTo>
                      <a:pt x="323850" y="727710"/>
                    </a:lnTo>
                    <a:cubicBezTo>
                      <a:pt x="320993" y="727710"/>
                      <a:pt x="309563" y="733425"/>
                      <a:pt x="308610" y="733425"/>
                    </a:cubicBezTo>
                    <a:cubicBezTo>
                      <a:pt x="301943" y="733425"/>
                      <a:pt x="297180" y="729615"/>
                      <a:pt x="289560" y="729615"/>
                    </a:cubicBezTo>
                    <a:lnTo>
                      <a:pt x="286703" y="729615"/>
                    </a:lnTo>
                    <a:cubicBezTo>
                      <a:pt x="277178" y="729615"/>
                      <a:pt x="260033" y="734378"/>
                      <a:pt x="251460" y="737235"/>
                    </a:cubicBezTo>
                    <a:cubicBezTo>
                      <a:pt x="230505" y="745808"/>
                      <a:pt x="217170" y="755333"/>
                      <a:pt x="198120" y="763905"/>
                    </a:cubicBezTo>
                    <a:cubicBezTo>
                      <a:pt x="191453" y="766763"/>
                      <a:pt x="180975" y="778193"/>
                      <a:pt x="177165" y="779145"/>
                    </a:cubicBezTo>
                    <a:cubicBezTo>
                      <a:pt x="180975" y="764858"/>
                      <a:pt x="215265" y="745808"/>
                      <a:pt x="226695" y="740093"/>
                    </a:cubicBezTo>
                    <a:cubicBezTo>
                      <a:pt x="230505" y="738188"/>
                      <a:pt x="231458" y="737235"/>
                      <a:pt x="235268" y="736283"/>
                    </a:cubicBezTo>
                    <a:cubicBezTo>
                      <a:pt x="241935" y="732473"/>
                      <a:pt x="245745" y="732473"/>
                      <a:pt x="253365" y="729615"/>
                    </a:cubicBezTo>
                    <a:cubicBezTo>
                      <a:pt x="256223" y="728663"/>
                      <a:pt x="294323" y="713423"/>
                      <a:pt x="283845" y="713423"/>
                    </a:cubicBezTo>
                    <a:cubicBezTo>
                      <a:pt x="283845" y="713423"/>
                      <a:pt x="275273" y="710565"/>
                      <a:pt x="272415" y="710565"/>
                    </a:cubicBezTo>
                    <a:cubicBezTo>
                      <a:pt x="267653" y="709613"/>
                      <a:pt x="262890" y="710565"/>
                      <a:pt x="258128" y="710565"/>
                    </a:cubicBezTo>
                    <a:cubicBezTo>
                      <a:pt x="249555" y="710565"/>
                      <a:pt x="239078" y="708660"/>
                      <a:pt x="230505" y="708660"/>
                    </a:cubicBezTo>
                    <a:cubicBezTo>
                      <a:pt x="225743" y="706755"/>
                      <a:pt x="171450" y="696278"/>
                      <a:pt x="166688" y="677228"/>
                    </a:cubicBezTo>
                    <a:cubicBezTo>
                      <a:pt x="171450" y="678180"/>
                      <a:pt x="178118" y="684848"/>
                      <a:pt x="181928" y="686753"/>
                    </a:cubicBezTo>
                    <a:cubicBezTo>
                      <a:pt x="194310" y="692468"/>
                      <a:pt x="207645" y="699135"/>
                      <a:pt x="220980" y="701040"/>
                    </a:cubicBezTo>
                    <a:cubicBezTo>
                      <a:pt x="223838" y="701993"/>
                      <a:pt x="231458" y="703898"/>
                      <a:pt x="234315" y="703898"/>
                    </a:cubicBezTo>
                    <a:lnTo>
                      <a:pt x="246698" y="703898"/>
                    </a:lnTo>
                    <a:cubicBezTo>
                      <a:pt x="248603" y="703898"/>
                      <a:pt x="248603" y="703898"/>
                      <a:pt x="250508" y="702945"/>
                    </a:cubicBezTo>
                    <a:cubicBezTo>
                      <a:pt x="250508" y="696278"/>
                      <a:pt x="241935" y="695325"/>
                      <a:pt x="238125" y="693420"/>
                    </a:cubicBezTo>
                    <a:cubicBezTo>
                      <a:pt x="233363" y="691515"/>
                      <a:pt x="228600" y="690563"/>
                      <a:pt x="222885" y="688658"/>
                    </a:cubicBezTo>
                    <a:cubicBezTo>
                      <a:pt x="222885" y="686753"/>
                      <a:pt x="238125" y="689610"/>
                      <a:pt x="240983" y="689610"/>
                    </a:cubicBezTo>
                    <a:cubicBezTo>
                      <a:pt x="242888" y="689610"/>
                      <a:pt x="261938" y="694373"/>
                      <a:pt x="264795" y="695325"/>
                    </a:cubicBezTo>
                    <a:cubicBezTo>
                      <a:pt x="268605" y="699135"/>
                      <a:pt x="276225" y="696278"/>
                      <a:pt x="280035" y="699135"/>
                    </a:cubicBezTo>
                    <a:cubicBezTo>
                      <a:pt x="284798" y="699135"/>
                      <a:pt x="306705" y="705803"/>
                      <a:pt x="309563" y="708660"/>
                    </a:cubicBezTo>
                    <a:cubicBezTo>
                      <a:pt x="317183" y="713423"/>
                      <a:pt x="336233" y="709613"/>
                      <a:pt x="345758" y="711518"/>
                    </a:cubicBezTo>
                    <a:cubicBezTo>
                      <a:pt x="349568" y="712470"/>
                      <a:pt x="377190" y="710565"/>
                      <a:pt x="381953" y="709613"/>
                    </a:cubicBezTo>
                    <a:cubicBezTo>
                      <a:pt x="386715" y="708660"/>
                      <a:pt x="396240" y="708660"/>
                      <a:pt x="399098" y="707708"/>
                    </a:cubicBezTo>
                    <a:cubicBezTo>
                      <a:pt x="402908" y="706755"/>
                      <a:pt x="410528" y="703898"/>
                      <a:pt x="413385" y="702945"/>
                    </a:cubicBezTo>
                    <a:cubicBezTo>
                      <a:pt x="413385" y="689610"/>
                      <a:pt x="362903" y="678180"/>
                      <a:pt x="360998" y="674370"/>
                    </a:cubicBezTo>
                    <a:cubicBezTo>
                      <a:pt x="356235" y="674370"/>
                      <a:pt x="340995" y="668655"/>
                      <a:pt x="335280" y="667703"/>
                    </a:cubicBezTo>
                    <a:cubicBezTo>
                      <a:pt x="322898" y="664845"/>
                      <a:pt x="312420" y="661988"/>
                      <a:pt x="300990" y="660083"/>
                    </a:cubicBezTo>
                    <a:cubicBezTo>
                      <a:pt x="300038" y="659130"/>
                      <a:pt x="299085" y="659130"/>
                      <a:pt x="299085" y="658178"/>
                    </a:cubicBezTo>
                    <a:cubicBezTo>
                      <a:pt x="291465" y="658178"/>
                      <a:pt x="287655" y="657225"/>
                      <a:pt x="280988" y="655320"/>
                    </a:cubicBezTo>
                    <a:cubicBezTo>
                      <a:pt x="278130" y="654368"/>
                      <a:pt x="264795" y="651510"/>
                      <a:pt x="262890" y="651510"/>
                    </a:cubicBezTo>
                    <a:cubicBezTo>
                      <a:pt x="251460" y="651510"/>
                      <a:pt x="240030" y="646748"/>
                      <a:pt x="226695" y="646748"/>
                    </a:cubicBezTo>
                    <a:cubicBezTo>
                      <a:pt x="219075" y="646748"/>
                      <a:pt x="202883" y="645795"/>
                      <a:pt x="200978" y="641033"/>
                    </a:cubicBezTo>
                    <a:cubicBezTo>
                      <a:pt x="196215" y="641033"/>
                      <a:pt x="178118" y="635318"/>
                      <a:pt x="173355" y="634365"/>
                    </a:cubicBezTo>
                    <a:cubicBezTo>
                      <a:pt x="169545" y="633413"/>
                      <a:pt x="146685" y="629603"/>
                      <a:pt x="142875" y="629603"/>
                    </a:cubicBezTo>
                    <a:cubicBezTo>
                      <a:pt x="139065" y="629603"/>
                      <a:pt x="135255" y="629603"/>
                      <a:pt x="132398" y="629603"/>
                    </a:cubicBezTo>
                    <a:cubicBezTo>
                      <a:pt x="123825" y="630555"/>
                      <a:pt x="114300" y="630555"/>
                      <a:pt x="105728" y="631508"/>
                    </a:cubicBezTo>
                    <a:lnTo>
                      <a:pt x="105728" y="633413"/>
                    </a:lnTo>
                    <a:cubicBezTo>
                      <a:pt x="105728" y="637223"/>
                      <a:pt x="120968" y="641033"/>
                      <a:pt x="121920" y="643890"/>
                    </a:cubicBezTo>
                    <a:cubicBezTo>
                      <a:pt x="132398" y="643890"/>
                      <a:pt x="139065" y="650558"/>
                      <a:pt x="146685" y="650558"/>
                    </a:cubicBezTo>
                    <a:lnTo>
                      <a:pt x="149543" y="650558"/>
                    </a:lnTo>
                    <a:cubicBezTo>
                      <a:pt x="151448" y="656273"/>
                      <a:pt x="168593" y="650558"/>
                      <a:pt x="169545" y="658178"/>
                    </a:cubicBezTo>
                    <a:cubicBezTo>
                      <a:pt x="160973" y="658178"/>
                      <a:pt x="152400" y="658178"/>
                      <a:pt x="143828" y="658178"/>
                    </a:cubicBezTo>
                    <a:cubicBezTo>
                      <a:pt x="142875" y="658178"/>
                      <a:pt x="141923" y="657225"/>
                      <a:pt x="141923" y="657225"/>
                    </a:cubicBezTo>
                    <a:cubicBezTo>
                      <a:pt x="133350" y="655320"/>
                      <a:pt x="125730" y="653415"/>
                      <a:pt x="117158" y="651510"/>
                    </a:cubicBezTo>
                    <a:cubicBezTo>
                      <a:pt x="106680" y="644843"/>
                      <a:pt x="79058" y="641985"/>
                      <a:pt x="79058" y="624840"/>
                    </a:cubicBezTo>
                    <a:cubicBezTo>
                      <a:pt x="79058" y="622935"/>
                      <a:pt x="80010" y="621030"/>
                      <a:pt x="80963" y="618173"/>
                    </a:cubicBezTo>
                    <a:cubicBezTo>
                      <a:pt x="84773" y="618173"/>
                      <a:pt x="86678" y="616268"/>
                      <a:pt x="87630" y="616268"/>
                    </a:cubicBezTo>
                    <a:lnTo>
                      <a:pt x="95250" y="616268"/>
                    </a:lnTo>
                    <a:cubicBezTo>
                      <a:pt x="98108" y="616268"/>
                      <a:pt x="107633" y="620078"/>
                      <a:pt x="110490" y="621030"/>
                    </a:cubicBezTo>
                    <a:cubicBezTo>
                      <a:pt x="115253" y="621983"/>
                      <a:pt x="123825" y="622935"/>
                      <a:pt x="129540" y="622935"/>
                    </a:cubicBezTo>
                    <a:lnTo>
                      <a:pt x="131445" y="622935"/>
                    </a:lnTo>
                    <a:lnTo>
                      <a:pt x="131445" y="624840"/>
                    </a:lnTo>
                    <a:cubicBezTo>
                      <a:pt x="140970" y="624840"/>
                      <a:pt x="153353" y="625793"/>
                      <a:pt x="161925" y="626745"/>
                    </a:cubicBezTo>
                    <a:cubicBezTo>
                      <a:pt x="168593" y="627698"/>
                      <a:pt x="170498" y="627698"/>
                      <a:pt x="176213" y="628650"/>
                    </a:cubicBezTo>
                    <a:cubicBezTo>
                      <a:pt x="179070" y="629603"/>
                      <a:pt x="188595" y="632460"/>
                      <a:pt x="189548" y="632460"/>
                    </a:cubicBezTo>
                    <a:lnTo>
                      <a:pt x="191453" y="632460"/>
                    </a:lnTo>
                    <a:lnTo>
                      <a:pt x="191453" y="634365"/>
                    </a:lnTo>
                    <a:lnTo>
                      <a:pt x="194310" y="634365"/>
                    </a:lnTo>
                    <a:cubicBezTo>
                      <a:pt x="194310" y="634365"/>
                      <a:pt x="203835" y="639128"/>
                      <a:pt x="205740" y="640080"/>
                    </a:cubicBezTo>
                    <a:cubicBezTo>
                      <a:pt x="211455" y="641985"/>
                      <a:pt x="216218" y="641033"/>
                      <a:pt x="221933" y="641985"/>
                    </a:cubicBezTo>
                    <a:cubicBezTo>
                      <a:pt x="228600" y="643890"/>
                      <a:pt x="246698" y="644843"/>
                      <a:pt x="254318" y="644843"/>
                    </a:cubicBezTo>
                    <a:cubicBezTo>
                      <a:pt x="255270" y="645795"/>
                      <a:pt x="256223" y="645795"/>
                      <a:pt x="256223" y="646748"/>
                    </a:cubicBezTo>
                    <a:cubicBezTo>
                      <a:pt x="277178" y="646748"/>
                      <a:pt x="345758" y="658178"/>
                      <a:pt x="367665" y="672465"/>
                    </a:cubicBezTo>
                    <a:cubicBezTo>
                      <a:pt x="373380" y="672465"/>
                      <a:pt x="407670" y="687705"/>
                      <a:pt x="415290" y="690563"/>
                    </a:cubicBezTo>
                    <a:cubicBezTo>
                      <a:pt x="421005" y="692468"/>
                      <a:pt x="428625" y="701040"/>
                      <a:pt x="434340" y="704850"/>
                    </a:cubicBezTo>
                    <a:cubicBezTo>
                      <a:pt x="443865" y="711518"/>
                      <a:pt x="448628" y="705803"/>
                      <a:pt x="461010" y="705803"/>
                    </a:cubicBezTo>
                    <a:cubicBezTo>
                      <a:pt x="463868" y="703898"/>
                      <a:pt x="477203" y="700088"/>
                      <a:pt x="481965" y="697230"/>
                    </a:cubicBezTo>
                    <a:cubicBezTo>
                      <a:pt x="486728" y="694373"/>
                      <a:pt x="496253" y="688658"/>
                      <a:pt x="500063" y="684848"/>
                    </a:cubicBezTo>
                    <a:cubicBezTo>
                      <a:pt x="508635" y="676275"/>
                      <a:pt x="520065" y="660083"/>
                      <a:pt x="520065" y="643890"/>
                    </a:cubicBezTo>
                    <a:cubicBezTo>
                      <a:pt x="520065" y="640080"/>
                      <a:pt x="521970" y="622935"/>
                      <a:pt x="518160" y="622935"/>
                    </a:cubicBezTo>
                    <a:cubicBezTo>
                      <a:pt x="518160" y="612458"/>
                      <a:pt x="514350" y="610553"/>
                      <a:pt x="513398" y="608648"/>
                    </a:cubicBezTo>
                    <a:cubicBezTo>
                      <a:pt x="511493" y="606743"/>
                      <a:pt x="513398" y="607695"/>
                      <a:pt x="511493" y="605790"/>
                    </a:cubicBezTo>
                    <a:cubicBezTo>
                      <a:pt x="510540" y="599123"/>
                      <a:pt x="487680" y="575310"/>
                      <a:pt x="482918" y="571500"/>
                    </a:cubicBezTo>
                    <a:cubicBezTo>
                      <a:pt x="477203" y="566738"/>
                      <a:pt x="471488" y="561975"/>
                      <a:pt x="464820" y="558165"/>
                    </a:cubicBezTo>
                    <a:cubicBezTo>
                      <a:pt x="463868" y="557213"/>
                      <a:pt x="442913" y="545783"/>
                      <a:pt x="442913" y="552450"/>
                    </a:cubicBezTo>
                    <a:lnTo>
                      <a:pt x="442913" y="554355"/>
                    </a:lnTo>
                    <a:cubicBezTo>
                      <a:pt x="442913" y="559118"/>
                      <a:pt x="444818" y="562928"/>
                      <a:pt x="444818" y="563880"/>
                    </a:cubicBezTo>
                    <a:cubicBezTo>
                      <a:pt x="444818" y="565785"/>
                      <a:pt x="444818" y="568643"/>
                      <a:pt x="444818" y="570548"/>
                    </a:cubicBezTo>
                    <a:cubicBezTo>
                      <a:pt x="442913" y="570548"/>
                      <a:pt x="441008" y="571500"/>
                      <a:pt x="439103" y="571500"/>
                    </a:cubicBezTo>
                    <a:cubicBezTo>
                      <a:pt x="438150" y="565785"/>
                      <a:pt x="419100" y="548640"/>
                      <a:pt x="413385" y="544830"/>
                    </a:cubicBezTo>
                    <a:cubicBezTo>
                      <a:pt x="409575" y="541020"/>
                      <a:pt x="404813" y="538163"/>
                      <a:pt x="401003" y="535305"/>
                    </a:cubicBezTo>
                    <a:cubicBezTo>
                      <a:pt x="399098" y="533400"/>
                      <a:pt x="390525" y="527685"/>
                      <a:pt x="388620" y="526733"/>
                    </a:cubicBezTo>
                    <a:cubicBezTo>
                      <a:pt x="386715" y="525780"/>
                      <a:pt x="375285" y="520065"/>
                      <a:pt x="374333" y="520065"/>
                    </a:cubicBezTo>
                    <a:cubicBezTo>
                      <a:pt x="373380" y="518160"/>
                      <a:pt x="372428" y="516255"/>
                      <a:pt x="370523" y="513398"/>
                    </a:cubicBezTo>
                    <a:cubicBezTo>
                      <a:pt x="368618" y="511493"/>
                      <a:pt x="366713" y="509588"/>
                      <a:pt x="364808" y="508635"/>
                    </a:cubicBezTo>
                    <a:cubicBezTo>
                      <a:pt x="360998" y="506730"/>
                      <a:pt x="354330" y="504825"/>
                      <a:pt x="347663" y="504825"/>
                    </a:cubicBezTo>
                    <a:cubicBezTo>
                      <a:pt x="337185" y="503873"/>
                      <a:pt x="321945" y="507683"/>
                      <a:pt x="308610" y="507683"/>
                    </a:cubicBezTo>
                    <a:cubicBezTo>
                      <a:pt x="307658" y="508635"/>
                      <a:pt x="306705" y="508635"/>
                      <a:pt x="306705" y="509588"/>
                    </a:cubicBezTo>
                    <a:cubicBezTo>
                      <a:pt x="303848" y="509588"/>
                      <a:pt x="300038" y="510540"/>
                      <a:pt x="297180" y="510540"/>
                    </a:cubicBezTo>
                    <a:cubicBezTo>
                      <a:pt x="290513" y="510540"/>
                      <a:pt x="283845" y="510540"/>
                      <a:pt x="277178" y="510540"/>
                    </a:cubicBezTo>
                    <a:cubicBezTo>
                      <a:pt x="273368" y="510540"/>
                      <a:pt x="269558" y="509588"/>
                      <a:pt x="265748" y="509588"/>
                    </a:cubicBezTo>
                    <a:cubicBezTo>
                      <a:pt x="264795" y="507683"/>
                      <a:pt x="257175" y="504825"/>
                      <a:pt x="255270" y="501968"/>
                    </a:cubicBezTo>
                    <a:cubicBezTo>
                      <a:pt x="251460" y="498158"/>
                      <a:pt x="249555" y="496253"/>
                      <a:pt x="243840" y="494348"/>
                    </a:cubicBezTo>
                    <a:cubicBezTo>
                      <a:pt x="238125" y="492443"/>
                      <a:pt x="239078" y="490538"/>
                      <a:pt x="231458" y="488633"/>
                    </a:cubicBezTo>
                    <a:cubicBezTo>
                      <a:pt x="228600" y="487680"/>
                      <a:pt x="219075" y="485775"/>
                      <a:pt x="218123" y="482918"/>
                    </a:cubicBezTo>
                    <a:cubicBezTo>
                      <a:pt x="212408" y="482918"/>
                      <a:pt x="212408" y="481013"/>
                      <a:pt x="207645" y="481013"/>
                    </a:cubicBezTo>
                    <a:lnTo>
                      <a:pt x="184785" y="481013"/>
                    </a:lnTo>
                    <a:cubicBezTo>
                      <a:pt x="180023" y="481013"/>
                      <a:pt x="176213" y="483870"/>
                      <a:pt x="169545" y="482918"/>
                    </a:cubicBezTo>
                    <a:cubicBezTo>
                      <a:pt x="162878" y="482918"/>
                      <a:pt x="158115" y="482918"/>
                      <a:pt x="152400" y="483870"/>
                    </a:cubicBezTo>
                    <a:cubicBezTo>
                      <a:pt x="146685" y="484823"/>
                      <a:pt x="141923" y="485775"/>
                      <a:pt x="137160" y="486728"/>
                    </a:cubicBezTo>
                    <a:cubicBezTo>
                      <a:pt x="129540" y="487680"/>
                      <a:pt x="129540" y="491490"/>
                      <a:pt x="123825" y="491490"/>
                    </a:cubicBezTo>
                    <a:cubicBezTo>
                      <a:pt x="122873" y="493395"/>
                      <a:pt x="113348" y="500063"/>
                      <a:pt x="110490" y="501968"/>
                    </a:cubicBezTo>
                    <a:cubicBezTo>
                      <a:pt x="105728" y="505778"/>
                      <a:pt x="100013" y="508635"/>
                      <a:pt x="95250" y="511493"/>
                    </a:cubicBezTo>
                    <a:cubicBezTo>
                      <a:pt x="86678" y="517208"/>
                      <a:pt x="73343" y="526733"/>
                      <a:pt x="67628" y="534353"/>
                    </a:cubicBezTo>
                    <a:cubicBezTo>
                      <a:pt x="65723" y="537210"/>
                      <a:pt x="64770" y="538163"/>
                      <a:pt x="61913" y="541020"/>
                    </a:cubicBezTo>
                    <a:cubicBezTo>
                      <a:pt x="60008" y="542925"/>
                      <a:pt x="58103" y="546735"/>
                      <a:pt x="56198" y="548640"/>
                    </a:cubicBezTo>
                    <a:cubicBezTo>
                      <a:pt x="52388" y="552450"/>
                      <a:pt x="50483" y="561023"/>
                      <a:pt x="47625" y="564833"/>
                    </a:cubicBezTo>
                    <a:cubicBezTo>
                      <a:pt x="47625" y="571500"/>
                      <a:pt x="36195" y="588645"/>
                      <a:pt x="36195" y="600075"/>
                    </a:cubicBezTo>
                    <a:cubicBezTo>
                      <a:pt x="36195" y="605790"/>
                      <a:pt x="32385" y="610553"/>
                      <a:pt x="29528" y="616268"/>
                    </a:cubicBezTo>
                    <a:cubicBezTo>
                      <a:pt x="27623" y="621983"/>
                      <a:pt x="26670" y="626745"/>
                      <a:pt x="24765" y="632460"/>
                    </a:cubicBezTo>
                    <a:cubicBezTo>
                      <a:pt x="23813" y="635318"/>
                      <a:pt x="22860" y="638175"/>
                      <a:pt x="22860" y="641033"/>
                    </a:cubicBezTo>
                    <a:cubicBezTo>
                      <a:pt x="22860" y="642938"/>
                      <a:pt x="22860" y="644843"/>
                      <a:pt x="22860" y="646748"/>
                    </a:cubicBezTo>
                    <a:cubicBezTo>
                      <a:pt x="20955" y="665798"/>
                      <a:pt x="19050" y="685800"/>
                      <a:pt x="17145" y="705803"/>
                    </a:cubicBezTo>
                    <a:lnTo>
                      <a:pt x="15240" y="705803"/>
                    </a:lnTo>
                    <a:lnTo>
                      <a:pt x="15240" y="710565"/>
                    </a:lnTo>
                    <a:cubicBezTo>
                      <a:pt x="15240" y="725805"/>
                      <a:pt x="10478" y="757238"/>
                      <a:pt x="8573" y="772478"/>
                    </a:cubicBezTo>
                    <a:cubicBezTo>
                      <a:pt x="6668" y="782955"/>
                      <a:pt x="5715" y="793433"/>
                      <a:pt x="4763" y="802958"/>
                    </a:cubicBezTo>
                    <a:cubicBezTo>
                      <a:pt x="3810" y="811530"/>
                      <a:pt x="0" y="823913"/>
                      <a:pt x="0" y="832485"/>
                    </a:cubicBezTo>
                    <a:cubicBezTo>
                      <a:pt x="0" y="849630"/>
                      <a:pt x="953" y="862965"/>
                      <a:pt x="3810" y="881063"/>
                    </a:cubicBezTo>
                    <a:lnTo>
                      <a:pt x="3810" y="884873"/>
                    </a:lnTo>
                    <a:cubicBezTo>
                      <a:pt x="5715" y="885825"/>
                      <a:pt x="10478" y="900113"/>
                      <a:pt x="12383" y="902970"/>
                    </a:cubicBezTo>
                    <a:cubicBezTo>
                      <a:pt x="15240" y="910590"/>
                      <a:pt x="19050" y="914400"/>
                      <a:pt x="22860" y="920115"/>
                    </a:cubicBezTo>
                    <a:cubicBezTo>
                      <a:pt x="29528" y="930593"/>
                      <a:pt x="40005" y="940118"/>
                      <a:pt x="50483" y="946785"/>
                    </a:cubicBezTo>
                    <a:cubicBezTo>
                      <a:pt x="53340" y="948690"/>
                      <a:pt x="64770" y="956310"/>
                      <a:pt x="67628" y="957263"/>
                    </a:cubicBezTo>
                    <a:cubicBezTo>
                      <a:pt x="72390" y="959168"/>
                      <a:pt x="73343" y="959168"/>
                      <a:pt x="77153" y="961073"/>
                    </a:cubicBezTo>
                    <a:cubicBezTo>
                      <a:pt x="80010" y="962978"/>
                      <a:pt x="84773" y="962978"/>
                      <a:pt x="87630" y="964883"/>
                    </a:cubicBezTo>
                    <a:cubicBezTo>
                      <a:pt x="96203" y="968693"/>
                      <a:pt x="120968" y="974408"/>
                      <a:pt x="132398" y="975360"/>
                    </a:cubicBezTo>
                    <a:cubicBezTo>
                      <a:pt x="133350" y="973455"/>
                      <a:pt x="141923" y="970598"/>
                      <a:pt x="143828" y="968693"/>
                    </a:cubicBezTo>
                    <a:cubicBezTo>
                      <a:pt x="147638" y="965835"/>
                      <a:pt x="150495" y="963930"/>
                      <a:pt x="157163" y="963930"/>
                    </a:cubicBezTo>
                    <a:cubicBezTo>
                      <a:pt x="170498" y="963930"/>
                      <a:pt x="180023" y="962025"/>
                      <a:pt x="191453" y="962025"/>
                    </a:cubicBezTo>
                    <a:lnTo>
                      <a:pt x="201930" y="962025"/>
                    </a:lnTo>
                    <a:cubicBezTo>
                      <a:pt x="203835" y="962025"/>
                      <a:pt x="203835" y="962025"/>
                      <a:pt x="205740" y="962978"/>
                    </a:cubicBezTo>
                    <a:lnTo>
                      <a:pt x="205740" y="965835"/>
                    </a:lnTo>
                    <a:cubicBezTo>
                      <a:pt x="205740" y="967740"/>
                      <a:pt x="202883" y="969645"/>
                      <a:pt x="201930" y="970598"/>
                    </a:cubicBezTo>
                    <a:cubicBezTo>
                      <a:pt x="196215" y="971550"/>
                      <a:pt x="188595" y="975360"/>
                      <a:pt x="187643" y="980123"/>
                    </a:cubicBezTo>
                    <a:cubicBezTo>
                      <a:pt x="187643" y="980123"/>
                      <a:pt x="187643" y="979170"/>
                      <a:pt x="187643" y="979170"/>
                    </a:cubicBezTo>
                    <a:cubicBezTo>
                      <a:pt x="195263" y="982980"/>
                      <a:pt x="201930" y="985838"/>
                      <a:pt x="208598" y="989648"/>
                    </a:cubicBezTo>
                    <a:lnTo>
                      <a:pt x="208598" y="989648"/>
                    </a:lnTo>
                    <a:close/>
                    <a:moveTo>
                      <a:pt x="474345" y="137160"/>
                    </a:moveTo>
                    <a:cubicBezTo>
                      <a:pt x="474345" y="140970"/>
                      <a:pt x="445770" y="227648"/>
                      <a:pt x="442913" y="231458"/>
                    </a:cubicBezTo>
                    <a:cubicBezTo>
                      <a:pt x="442913" y="235268"/>
                      <a:pt x="441960" y="239078"/>
                      <a:pt x="441960" y="242888"/>
                    </a:cubicBezTo>
                    <a:cubicBezTo>
                      <a:pt x="429578" y="251460"/>
                      <a:pt x="421005" y="276225"/>
                      <a:pt x="416243" y="292418"/>
                    </a:cubicBezTo>
                    <a:cubicBezTo>
                      <a:pt x="414338" y="300990"/>
                      <a:pt x="397193" y="345758"/>
                      <a:pt x="397193" y="348615"/>
                    </a:cubicBezTo>
                    <a:lnTo>
                      <a:pt x="397193" y="354330"/>
                    </a:lnTo>
                    <a:cubicBezTo>
                      <a:pt x="397193" y="362903"/>
                      <a:pt x="427673" y="357188"/>
                      <a:pt x="427673" y="364808"/>
                    </a:cubicBezTo>
                    <a:lnTo>
                      <a:pt x="427673" y="366713"/>
                    </a:lnTo>
                    <a:cubicBezTo>
                      <a:pt x="424815" y="367665"/>
                      <a:pt x="421005" y="367665"/>
                      <a:pt x="421005" y="371475"/>
                    </a:cubicBezTo>
                    <a:cubicBezTo>
                      <a:pt x="424815" y="372428"/>
                      <a:pt x="428625" y="372428"/>
                      <a:pt x="432435" y="373380"/>
                    </a:cubicBezTo>
                    <a:lnTo>
                      <a:pt x="432435" y="377190"/>
                    </a:lnTo>
                    <a:cubicBezTo>
                      <a:pt x="429578" y="377190"/>
                      <a:pt x="430530" y="378143"/>
                      <a:pt x="427673" y="378143"/>
                    </a:cubicBezTo>
                    <a:cubicBezTo>
                      <a:pt x="415290" y="378143"/>
                      <a:pt x="410528" y="376238"/>
                      <a:pt x="401955" y="383858"/>
                    </a:cubicBezTo>
                    <a:cubicBezTo>
                      <a:pt x="399098" y="386715"/>
                      <a:pt x="396240" y="388620"/>
                      <a:pt x="393383" y="391478"/>
                    </a:cubicBezTo>
                    <a:cubicBezTo>
                      <a:pt x="390525" y="394335"/>
                      <a:pt x="388620" y="400050"/>
                      <a:pt x="386715" y="401955"/>
                    </a:cubicBezTo>
                    <a:cubicBezTo>
                      <a:pt x="386715" y="406718"/>
                      <a:pt x="381953" y="418148"/>
                      <a:pt x="381953" y="425768"/>
                    </a:cubicBezTo>
                    <a:cubicBezTo>
                      <a:pt x="381000" y="436245"/>
                      <a:pt x="380048" y="440055"/>
                      <a:pt x="381953" y="451485"/>
                    </a:cubicBezTo>
                    <a:cubicBezTo>
                      <a:pt x="383858" y="461963"/>
                      <a:pt x="383858" y="465773"/>
                      <a:pt x="387668" y="474345"/>
                    </a:cubicBezTo>
                    <a:cubicBezTo>
                      <a:pt x="388620" y="477203"/>
                      <a:pt x="390525" y="481965"/>
                      <a:pt x="392430" y="483870"/>
                    </a:cubicBezTo>
                    <a:cubicBezTo>
                      <a:pt x="394335" y="485775"/>
                      <a:pt x="400050" y="487680"/>
                      <a:pt x="401003" y="490538"/>
                    </a:cubicBezTo>
                    <a:lnTo>
                      <a:pt x="409575" y="490538"/>
                    </a:lnTo>
                    <a:cubicBezTo>
                      <a:pt x="417195" y="490538"/>
                      <a:pt x="429578" y="481965"/>
                      <a:pt x="434340" y="478155"/>
                    </a:cubicBezTo>
                    <a:cubicBezTo>
                      <a:pt x="438150" y="475298"/>
                      <a:pt x="441008" y="472440"/>
                      <a:pt x="443865" y="468630"/>
                    </a:cubicBezTo>
                    <a:cubicBezTo>
                      <a:pt x="455295" y="456248"/>
                      <a:pt x="471488" y="423863"/>
                      <a:pt x="471488" y="410528"/>
                    </a:cubicBezTo>
                    <a:cubicBezTo>
                      <a:pt x="471488" y="408623"/>
                      <a:pt x="463868" y="400050"/>
                      <a:pt x="461963" y="399098"/>
                    </a:cubicBezTo>
                    <a:cubicBezTo>
                      <a:pt x="459105" y="396240"/>
                      <a:pt x="451485" y="393383"/>
                      <a:pt x="451485" y="388620"/>
                    </a:cubicBezTo>
                    <a:cubicBezTo>
                      <a:pt x="452438" y="388620"/>
                      <a:pt x="453390" y="387668"/>
                      <a:pt x="453390" y="387668"/>
                    </a:cubicBezTo>
                    <a:cubicBezTo>
                      <a:pt x="461963" y="387668"/>
                      <a:pt x="467678" y="396240"/>
                      <a:pt x="470535" y="396240"/>
                    </a:cubicBezTo>
                    <a:cubicBezTo>
                      <a:pt x="481013" y="396240"/>
                      <a:pt x="490538" y="380048"/>
                      <a:pt x="495300" y="372428"/>
                    </a:cubicBezTo>
                    <a:cubicBezTo>
                      <a:pt x="499110" y="366713"/>
                      <a:pt x="509588" y="346710"/>
                      <a:pt x="510540" y="339090"/>
                    </a:cubicBezTo>
                    <a:cubicBezTo>
                      <a:pt x="514350" y="326708"/>
                      <a:pt x="517208" y="314325"/>
                      <a:pt x="521018" y="301943"/>
                    </a:cubicBezTo>
                    <a:cubicBezTo>
                      <a:pt x="521970" y="298133"/>
                      <a:pt x="522923" y="293370"/>
                      <a:pt x="523875" y="289560"/>
                    </a:cubicBezTo>
                    <a:cubicBezTo>
                      <a:pt x="519113" y="282893"/>
                      <a:pt x="501968" y="277178"/>
                      <a:pt x="492443" y="273368"/>
                    </a:cubicBezTo>
                    <a:cubicBezTo>
                      <a:pt x="486728" y="271463"/>
                      <a:pt x="481965" y="268605"/>
                      <a:pt x="475298" y="267653"/>
                    </a:cubicBezTo>
                    <a:cubicBezTo>
                      <a:pt x="469583" y="266700"/>
                      <a:pt x="459105" y="264795"/>
                      <a:pt x="459105" y="259080"/>
                    </a:cubicBezTo>
                    <a:cubicBezTo>
                      <a:pt x="459105" y="252413"/>
                      <a:pt x="465773" y="253365"/>
                      <a:pt x="469583" y="253365"/>
                    </a:cubicBezTo>
                    <a:lnTo>
                      <a:pt x="476250" y="253365"/>
                    </a:lnTo>
                    <a:cubicBezTo>
                      <a:pt x="478155" y="245745"/>
                      <a:pt x="498158" y="248603"/>
                      <a:pt x="507683" y="248603"/>
                    </a:cubicBezTo>
                    <a:cubicBezTo>
                      <a:pt x="508635" y="251460"/>
                      <a:pt x="518160" y="253365"/>
                      <a:pt x="521018" y="254318"/>
                    </a:cubicBezTo>
                    <a:cubicBezTo>
                      <a:pt x="527685" y="255270"/>
                      <a:pt x="530543" y="258128"/>
                      <a:pt x="536258" y="258128"/>
                    </a:cubicBezTo>
                    <a:cubicBezTo>
                      <a:pt x="538163" y="258128"/>
                      <a:pt x="541020" y="253365"/>
                      <a:pt x="542925" y="252413"/>
                    </a:cubicBezTo>
                    <a:cubicBezTo>
                      <a:pt x="542925" y="244793"/>
                      <a:pt x="549593" y="215265"/>
                      <a:pt x="553403" y="213360"/>
                    </a:cubicBezTo>
                    <a:cubicBezTo>
                      <a:pt x="553403" y="207645"/>
                      <a:pt x="570548" y="170498"/>
                      <a:pt x="572453" y="161925"/>
                    </a:cubicBezTo>
                    <a:cubicBezTo>
                      <a:pt x="577215" y="147638"/>
                      <a:pt x="587693" y="121920"/>
                      <a:pt x="587693" y="105728"/>
                    </a:cubicBezTo>
                    <a:cubicBezTo>
                      <a:pt x="587693" y="85725"/>
                      <a:pt x="568643" y="67628"/>
                      <a:pt x="550545" y="67628"/>
                    </a:cubicBezTo>
                    <a:lnTo>
                      <a:pt x="542925" y="67628"/>
                    </a:lnTo>
                    <a:cubicBezTo>
                      <a:pt x="534353" y="67628"/>
                      <a:pt x="522923" y="72390"/>
                      <a:pt x="517208" y="75248"/>
                    </a:cubicBezTo>
                    <a:cubicBezTo>
                      <a:pt x="503873" y="83820"/>
                      <a:pt x="508635" y="80963"/>
                      <a:pt x="499110" y="92393"/>
                    </a:cubicBezTo>
                    <a:cubicBezTo>
                      <a:pt x="496253" y="95250"/>
                      <a:pt x="487680" y="109538"/>
                      <a:pt x="485775" y="113348"/>
                    </a:cubicBezTo>
                    <a:cubicBezTo>
                      <a:pt x="483870" y="117158"/>
                      <a:pt x="476250" y="136208"/>
                      <a:pt x="474345" y="137160"/>
                    </a:cubicBezTo>
                    <a:lnTo>
                      <a:pt x="474345" y="137160"/>
                    </a:lnTo>
                    <a:close/>
                    <a:moveTo>
                      <a:pt x="264795" y="60008"/>
                    </a:moveTo>
                    <a:cubicBezTo>
                      <a:pt x="260033" y="66675"/>
                      <a:pt x="257175" y="122873"/>
                      <a:pt x="257175" y="138113"/>
                    </a:cubicBezTo>
                    <a:cubicBezTo>
                      <a:pt x="259080" y="140018"/>
                      <a:pt x="260985" y="140970"/>
                      <a:pt x="261938" y="142875"/>
                    </a:cubicBezTo>
                    <a:lnTo>
                      <a:pt x="263843" y="142875"/>
                    </a:lnTo>
                    <a:cubicBezTo>
                      <a:pt x="265748" y="142875"/>
                      <a:pt x="265748" y="143828"/>
                      <a:pt x="266700" y="144780"/>
                    </a:cubicBezTo>
                    <a:cubicBezTo>
                      <a:pt x="271463" y="144780"/>
                      <a:pt x="276225" y="145733"/>
                      <a:pt x="280988" y="145733"/>
                    </a:cubicBezTo>
                    <a:cubicBezTo>
                      <a:pt x="280988" y="157163"/>
                      <a:pt x="267653" y="153353"/>
                      <a:pt x="264795" y="165735"/>
                    </a:cubicBezTo>
                    <a:cubicBezTo>
                      <a:pt x="260033" y="165735"/>
                      <a:pt x="247650" y="175260"/>
                      <a:pt x="245745" y="180023"/>
                    </a:cubicBezTo>
                    <a:cubicBezTo>
                      <a:pt x="242888" y="189548"/>
                      <a:pt x="240030" y="195263"/>
                      <a:pt x="240030" y="207645"/>
                    </a:cubicBezTo>
                    <a:cubicBezTo>
                      <a:pt x="240030" y="230505"/>
                      <a:pt x="236220" y="248603"/>
                      <a:pt x="237173" y="271463"/>
                    </a:cubicBezTo>
                    <a:cubicBezTo>
                      <a:pt x="237173" y="279083"/>
                      <a:pt x="233363" y="303848"/>
                      <a:pt x="238125" y="315278"/>
                    </a:cubicBezTo>
                    <a:cubicBezTo>
                      <a:pt x="240030" y="319088"/>
                      <a:pt x="241935" y="321945"/>
                      <a:pt x="245745" y="321945"/>
                    </a:cubicBezTo>
                    <a:lnTo>
                      <a:pt x="249555" y="321945"/>
                    </a:lnTo>
                    <a:lnTo>
                      <a:pt x="249555" y="323850"/>
                    </a:lnTo>
                    <a:cubicBezTo>
                      <a:pt x="249555" y="327660"/>
                      <a:pt x="236220" y="334328"/>
                      <a:pt x="233363" y="340995"/>
                    </a:cubicBezTo>
                    <a:cubicBezTo>
                      <a:pt x="231458" y="345758"/>
                      <a:pt x="226695" y="360998"/>
                      <a:pt x="226695" y="367665"/>
                    </a:cubicBezTo>
                    <a:cubicBezTo>
                      <a:pt x="226695" y="375285"/>
                      <a:pt x="226695" y="383858"/>
                      <a:pt x="225743" y="391478"/>
                    </a:cubicBezTo>
                    <a:cubicBezTo>
                      <a:pt x="226695" y="401003"/>
                      <a:pt x="228600" y="411480"/>
                      <a:pt x="229553" y="421005"/>
                    </a:cubicBezTo>
                    <a:cubicBezTo>
                      <a:pt x="233363" y="425768"/>
                      <a:pt x="234315" y="430530"/>
                      <a:pt x="240030" y="434340"/>
                    </a:cubicBezTo>
                    <a:cubicBezTo>
                      <a:pt x="243840" y="437198"/>
                      <a:pt x="251460" y="440055"/>
                      <a:pt x="257175" y="440055"/>
                    </a:cubicBezTo>
                    <a:lnTo>
                      <a:pt x="262890" y="440055"/>
                    </a:lnTo>
                    <a:cubicBezTo>
                      <a:pt x="286703" y="440055"/>
                      <a:pt x="308610" y="395288"/>
                      <a:pt x="308610" y="369570"/>
                    </a:cubicBezTo>
                    <a:cubicBezTo>
                      <a:pt x="308610" y="369570"/>
                      <a:pt x="309563" y="369570"/>
                      <a:pt x="309563" y="369570"/>
                    </a:cubicBezTo>
                    <a:cubicBezTo>
                      <a:pt x="309563" y="364808"/>
                      <a:pt x="310515" y="360998"/>
                      <a:pt x="310515" y="356235"/>
                    </a:cubicBezTo>
                    <a:lnTo>
                      <a:pt x="310515" y="354330"/>
                    </a:lnTo>
                    <a:cubicBezTo>
                      <a:pt x="310515" y="340995"/>
                      <a:pt x="309563" y="334328"/>
                      <a:pt x="295275" y="332423"/>
                    </a:cubicBezTo>
                    <a:cubicBezTo>
                      <a:pt x="293370" y="332423"/>
                      <a:pt x="283845" y="333375"/>
                      <a:pt x="280988" y="333375"/>
                    </a:cubicBezTo>
                    <a:cubicBezTo>
                      <a:pt x="273368" y="334328"/>
                      <a:pt x="264795" y="337185"/>
                      <a:pt x="255270" y="337185"/>
                    </a:cubicBezTo>
                    <a:cubicBezTo>
                      <a:pt x="254318" y="337185"/>
                      <a:pt x="253365" y="337185"/>
                      <a:pt x="253365" y="335280"/>
                    </a:cubicBezTo>
                    <a:cubicBezTo>
                      <a:pt x="253365" y="329565"/>
                      <a:pt x="264795" y="324803"/>
                      <a:pt x="269558" y="323850"/>
                    </a:cubicBezTo>
                    <a:cubicBezTo>
                      <a:pt x="283845" y="320040"/>
                      <a:pt x="292418" y="317183"/>
                      <a:pt x="306705" y="317183"/>
                    </a:cubicBezTo>
                    <a:cubicBezTo>
                      <a:pt x="307658" y="318135"/>
                      <a:pt x="310515" y="320040"/>
                      <a:pt x="312420" y="320040"/>
                    </a:cubicBezTo>
                    <a:cubicBezTo>
                      <a:pt x="321945" y="320040"/>
                      <a:pt x="314325" y="311468"/>
                      <a:pt x="308610" y="311468"/>
                    </a:cubicBezTo>
                    <a:cubicBezTo>
                      <a:pt x="301943" y="311468"/>
                      <a:pt x="294323" y="311468"/>
                      <a:pt x="287655" y="311468"/>
                    </a:cubicBezTo>
                    <a:cubicBezTo>
                      <a:pt x="281940" y="312420"/>
                      <a:pt x="275273" y="313373"/>
                      <a:pt x="269558" y="314325"/>
                    </a:cubicBezTo>
                    <a:cubicBezTo>
                      <a:pt x="267653" y="314325"/>
                      <a:pt x="267653" y="313373"/>
                      <a:pt x="264795" y="313373"/>
                    </a:cubicBezTo>
                    <a:lnTo>
                      <a:pt x="264795" y="310515"/>
                    </a:lnTo>
                    <a:cubicBezTo>
                      <a:pt x="269558" y="309563"/>
                      <a:pt x="275273" y="301943"/>
                      <a:pt x="283845" y="301943"/>
                    </a:cubicBezTo>
                    <a:cubicBezTo>
                      <a:pt x="297180" y="301943"/>
                      <a:pt x="315278" y="308610"/>
                      <a:pt x="315278" y="293370"/>
                    </a:cubicBezTo>
                    <a:cubicBezTo>
                      <a:pt x="315278" y="291465"/>
                      <a:pt x="324803" y="269558"/>
                      <a:pt x="325755" y="263843"/>
                    </a:cubicBezTo>
                    <a:cubicBezTo>
                      <a:pt x="327660" y="254318"/>
                      <a:pt x="333375" y="240030"/>
                      <a:pt x="333375" y="230505"/>
                    </a:cubicBezTo>
                    <a:cubicBezTo>
                      <a:pt x="334328" y="229553"/>
                      <a:pt x="334328" y="228600"/>
                      <a:pt x="335280" y="228600"/>
                    </a:cubicBezTo>
                    <a:cubicBezTo>
                      <a:pt x="335280" y="217170"/>
                      <a:pt x="338138" y="207645"/>
                      <a:pt x="335280" y="196215"/>
                    </a:cubicBezTo>
                    <a:cubicBezTo>
                      <a:pt x="331470" y="179070"/>
                      <a:pt x="321945" y="178118"/>
                      <a:pt x="320993" y="174308"/>
                    </a:cubicBezTo>
                    <a:cubicBezTo>
                      <a:pt x="318135" y="174308"/>
                      <a:pt x="314325" y="173355"/>
                      <a:pt x="311468" y="173355"/>
                    </a:cubicBezTo>
                    <a:cubicBezTo>
                      <a:pt x="296228" y="171450"/>
                      <a:pt x="277178" y="177165"/>
                      <a:pt x="263843" y="177165"/>
                    </a:cubicBezTo>
                    <a:cubicBezTo>
                      <a:pt x="263843" y="175260"/>
                      <a:pt x="262890" y="174308"/>
                      <a:pt x="262890" y="172403"/>
                    </a:cubicBezTo>
                    <a:cubicBezTo>
                      <a:pt x="271463" y="167640"/>
                      <a:pt x="275273" y="166688"/>
                      <a:pt x="287655" y="166688"/>
                    </a:cubicBezTo>
                    <a:cubicBezTo>
                      <a:pt x="292418" y="166688"/>
                      <a:pt x="315278" y="170498"/>
                      <a:pt x="315278" y="167640"/>
                    </a:cubicBezTo>
                    <a:cubicBezTo>
                      <a:pt x="315278" y="161925"/>
                      <a:pt x="291465" y="160020"/>
                      <a:pt x="285750" y="160020"/>
                    </a:cubicBezTo>
                    <a:lnTo>
                      <a:pt x="285750" y="158115"/>
                    </a:lnTo>
                    <a:cubicBezTo>
                      <a:pt x="285750" y="154305"/>
                      <a:pt x="299085" y="154305"/>
                      <a:pt x="301943" y="154305"/>
                    </a:cubicBezTo>
                    <a:cubicBezTo>
                      <a:pt x="306705" y="154305"/>
                      <a:pt x="312420" y="155258"/>
                      <a:pt x="315278" y="157163"/>
                    </a:cubicBezTo>
                    <a:cubicBezTo>
                      <a:pt x="320993" y="160973"/>
                      <a:pt x="320040" y="160020"/>
                      <a:pt x="327660" y="161925"/>
                    </a:cubicBezTo>
                    <a:cubicBezTo>
                      <a:pt x="330518" y="156210"/>
                      <a:pt x="337185" y="149543"/>
                      <a:pt x="338138" y="142875"/>
                    </a:cubicBezTo>
                    <a:cubicBezTo>
                      <a:pt x="340043" y="136208"/>
                      <a:pt x="343853" y="129540"/>
                      <a:pt x="345758" y="120968"/>
                    </a:cubicBezTo>
                    <a:cubicBezTo>
                      <a:pt x="349568" y="105728"/>
                      <a:pt x="353378" y="85725"/>
                      <a:pt x="353378" y="67628"/>
                    </a:cubicBezTo>
                    <a:lnTo>
                      <a:pt x="353378" y="62865"/>
                    </a:lnTo>
                    <a:cubicBezTo>
                      <a:pt x="353378" y="52388"/>
                      <a:pt x="351473" y="37148"/>
                      <a:pt x="349568" y="28575"/>
                    </a:cubicBezTo>
                    <a:cubicBezTo>
                      <a:pt x="347663" y="18098"/>
                      <a:pt x="334328" y="9525"/>
                      <a:pt x="333375" y="6668"/>
                    </a:cubicBezTo>
                    <a:cubicBezTo>
                      <a:pt x="328613" y="6668"/>
                      <a:pt x="322898" y="0"/>
                      <a:pt x="317183" y="0"/>
                    </a:cubicBezTo>
                    <a:lnTo>
                      <a:pt x="298133" y="0"/>
                    </a:lnTo>
                    <a:cubicBezTo>
                      <a:pt x="295275" y="0"/>
                      <a:pt x="284798" y="5715"/>
                      <a:pt x="281940" y="7620"/>
                    </a:cubicBezTo>
                    <a:cubicBezTo>
                      <a:pt x="279083" y="10478"/>
                      <a:pt x="273368" y="18098"/>
                      <a:pt x="271463" y="21908"/>
                    </a:cubicBezTo>
                    <a:cubicBezTo>
                      <a:pt x="271463" y="28575"/>
                      <a:pt x="264795" y="49530"/>
                      <a:pt x="264795" y="60008"/>
                    </a:cubicBezTo>
                    <a:lnTo>
                      <a:pt x="264795" y="60008"/>
                    </a:lnTo>
                    <a:close/>
                    <a:moveTo>
                      <a:pt x="730568" y="187643"/>
                    </a:moveTo>
                    <a:lnTo>
                      <a:pt x="726758" y="187643"/>
                    </a:lnTo>
                    <a:cubicBezTo>
                      <a:pt x="714375" y="187643"/>
                      <a:pt x="698183" y="198120"/>
                      <a:pt x="690563" y="204788"/>
                    </a:cubicBezTo>
                    <a:cubicBezTo>
                      <a:pt x="686753" y="208598"/>
                      <a:pt x="671513" y="230505"/>
                      <a:pt x="667703" y="235268"/>
                    </a:cubicBezTo>
                    <a:cubicBezTo>
                      <a:pt x="665798" y="239078"/>
                      <a:pt x="659130" y="248603"/>
                      <a:pt x="657225" y="251460"/>
                    </a:cubicBezTo>
                    <a:cubicBezTo>
                      <a:pt x="655320" y="253365"/>
                      <a:pt x="649605" y="265748"/>
                      <a:pt x="647700" y="268605"/>
                    </a:cubicBezTo>
                    <a:cubicBezTo>
                      <a:pt x="644843" y="274320"/>
                      <a:pt x="631508" y="300038"/>
                      <a:pt x="631508" y="306705"/>
                    </a:cubicBezTo>
                    <a:cubicBezTo>
                      <a:pt x="627698" y="309563"/>
                      <a:pt x="615315" y="329565"/>
                      <a:pt x="615315" y="336233"/>
                    </a:cubicBezTo>
                    <a:cubicBezTo>
                      <a:pt x="617220" y="336233"/>
                      <a:pt x="633413" y="340043"/>
                      <a:pt x="636270" y="340995"/>
                    </a:cubicBezTo>
                    <a:cubicBezTo>
                      <a:pt x="636270" y="340995"/>
                      <a:pt x="644843" y="344805"/>
                      <a:pt x="644843" y="344805"/>
                    </a:cubicBezTo>
                    <a:cubicBezTo>
                      <a:pt x="648653" y="346710"/>
                      <a:pt x="650558" y="349568"/>
                      <a:pt x="652463" y="350520"/>
                    </a:cubicBezTo>
                    <a:lnTo>
                      <a:pt x="652463" y="352425"/>
                    </a:lnTo>
                    <a:cubicBezTo>
                      <a:pt x="641033" y="353378"/>
                      <a:pt x="636270" y="346710"/>
                      <a:pt x="627698" y="346710"/>
                    </a:cubicBezTo>
                    <a:cubicBezTo>
                      <a:pt x="629603" y="353378"/>
                      <a:pt x="638175" y="356235"/>
                      <a:pt x="638175" y="361950"/>
                    </a:cubicBezTo>
                    <a:lnTo>
                      <a:pt x="638175" y="363855"/>
                    </a:lnTo>
                    <a:lnTo>
                      <a:pt x="634365" y="363855"/>
                    </a:lnTo>
                    <a:cubicBezTo>
                      <a:pt x="625793" y="363855"/>
                      <a:pt x="611505" y="352425"/>
                      <a:pt x="604838" y="352425"/>
                    </a:cubicBezTo>
                    <a:cubicBezTo>
                      <a:pt x="601980" y="352425"/>
                      <a:pt x="577215" y="389573"/>
                      <a:pt x="574358" y="394335"/>
                    </a:cubicBezTo>
                    <a:cubicBezTo>
                      <a:pt x="569595" y="401003"/>
                      <a:pt x="547688" y="432435"/>
                      <a:pt x="546735" y="440055"/>
                    </a:cubicBezTo>
                    <a:cubicBezTo>
                      <a:pt x="550545" y="441960"/>
                      <a:pt x="553403" y="442913"/>
                      <a:pt x="557213" y="444818"/>
                    </a:cubicBezTo>
                    <a:lnTo>
                      <a:pt x="557213" y="449580"/>
                    </a:lnTo>
                    <a:cubicBezTo>
                      <a:pt x="554355" y="450533"/>
                      <a:pt x="554355" y="451485"/>
                      <a:pt x="551498" y="451485"/>
                    </a:cubicBezTo>
                    <a:lnTo>
                      <a:pt x="549593" y="451485"/>
                    </a:lnTo>
                    <a:cubicBezTo>
                      <a:pt x="537210" y="451485"/>
                      <a:pt x="536258" y="443865"/>
                      <a:pt x="535305" y="459105"/>
                    </a:cubicBezTo>
                    <a:cubicBezTo>
                      <a:pt x="522923" y="460058"/>
                      <a:pt x="505778" y="492443"/>
                      <a:pt x="500063" y="501968"/>
                    </a:cubicBezTo>
                    <a:cubicBezTo>
                      <a:pt x="494348" y="509588"/>
                      <a:pt x="485775" y="521970"/>
                      <a:pt x="485775" y="533400"/>
                    </a:cubicBezTo>
                    <a:lnTo>
                      <a:pt x="485775" y="536258"/>
                    </a:lnTo>
                    <a:cubicBezTo>
                      <a:pt x="485775" y="548640"/>
                      <a:pt x="498158" y="561975"/>
                      <a:pt x="510540" y="561975"/>
                    </a:cubicBezTo>
                    <a:cubicBezTo>
                      <a:pt x="512445" y="561975"/>
                      <a:pt x="514350" y="561975"/>
                      <a:pt x="516255" y="561975"/>
                    </a:cubicBezTo>
                    <a:cubicBezTo>
                      <a:pt x="521018" y="561023"/>
                      <a:pt x="524828" y="561023"/>
                      <a:pt x="529590" y="560070"/>
                    </a:cubicBezTo>
                    <a:cubicBezTo>
                      <a:pt x="530543" y="557213"/>
                      <a:pt x="533400" y="558165"/>
                      <a:pt x="536258" y="556260"/>
                    </a:cubicBezTo>
                    <a:cubicBezTo>
                      <a:pt x="539115" y="554355"/>
                      <a:pt x="540068" y="553403"/>
                      <a:pt x="542925" y="551498"/>
                    </a:cubicBezTo>
                    <a:cubicBezTo>
                      <a:pt x="545783" y="549593"/>
                      <a:pt x="554355" y="542925"/>
                      <a:pt x="555308" y="540068"/>
                    </a:cubicBezTo>
                    <a:cubicBezTo>
                      <a:pt x="560070" y="540068"/>
                      <a:pt x="568643" y="530543"/>
                      <a:pt x="571500" y="528638"/>
                    </a:cubicBezTo>
                    <a:cubicBezTo>
                      <a:pt x="571500" y="528638"/>
                      <a:pt x="577215" y="521970"/>
                      <a:pt x="578168" y="521018"/>
                    </a:cubicBezTo>
                    <a:cubicBezTo>
                      <a:pt x="580073" y="519113"/>
                      <a:pt x="581978" y="513398"/>
                      <a:pt x="581978" y="510540"/>
                    </a:cubicBezTo>
                    <a:lnTo>
                      <a:pt x="581978" y="507683"/>
                    </a:lnTo>
                    <a:cubicBezTo>
                      <a:pt x="581978" y="503873"/>
                      <a:pt x="580073" y="502920"/>
                      <a:pt x="580073" y="498158"/>
                    </a:cubicBezTo>
                    <a:cubicBezTo>
                      <a:pt x="575310" y="497205"/>
                      <a:pt x="576263" y="489585"/>
                      <a:pt x="572453" y="486728"/>
                    </a:cubicBezTo>
                    <a:cubicBezTo>
                      <a:pt x="572453" y="482918"/>
                      <a:pt x="571500" y="480060"/>
                      <a:pt x="571500" y="476250"/>
                    </a:cubicBezTo>
                    <a:cubicBezTo>
                      <a:pt x="569595" y="472440"/>
                      <a:pt x="559118" y="464820"/>
                      <a:pt x="559118" y="461010"/>
                    </a:cubicBezTo>
                    <a:cubicBezTo>
                      <a:pt x="559118" y="459105"/>
                      <a:pt x="560070" y="459105"/>
                      <a:pt x="561023" y="459105"/>
                    </a:cubicBezTo>
                    <a:lnTo>
                      <a:pt x="565785" y="459105"/>
                    </a:lnTo>
                    <a:cubicBezTo>
                      <a:pt x="574358" y="459105"/>
                      <a:pt x="579120" y="468630"/>
                      <a:pt x="585788" y="470535"/>
                    </a:cubicBezTo>
                    <a:cubicBezTo>
                      <a:pt x="594360" y="473393"/>
                      <a:pt x="601028" y="484823"/>
                      <a:pt x="603885" y="484823"/>
                    </a:cubicBezTo>
                    <a:cubicBezTo>
                      <a:pt x="608648" y="484823"/>
                      <a:pt x="619125" y="474345"/>
                      <a:pt x="622935" y="471488"/>
                    </a:cubicBezTo>
                    <a:cubicBezTo>
                      <a:pt x="628650" y="466725"/>
                      <a:pt x="632460" y="460058"/>
                      <a:pt x="637223" y="453390"/>
                    </a:cubicBezTo>
                    <a:cubicBezTo>
                      <a:pt x="641985" y="447675"/>
                      <a:pt x="659130" y="418148"/>
                      <a:pt x="659130" y="410528"/>
                    </a:cubicBezTo>
                    <a:cubicBezTo>
                      <a:pt x="659130" y="408623"/>
                      <a:pt x="648653" y="396240"/>
                      <a:pt x="648653" y="386715"/>
                    </a:cubicBezTo>
                    <a:cubicBezTo>
                      <a:pt x="658178" y="387668"/>
                      <a:pt x="660083" y="401955"/>
                      <a:pt x="663893" y="401955"/>
                    </a:cubicBezTo>
                    <a:cubicBezTo>
                      <a:pt x="665798" y="401955"/>
                      <a:pt x="666750" y="401003"/>
                      <a:pt x="666750" y="400050"/>
                    </a:cubicBezTo>
                    <a:cubicBezTo>
                      <a:pt x="666750" y="389573"/>
                      <a:pt x="653415" y="381953"/>
                      <a:pt x="651510" y="375285"/>
                    </a:cubicBezTo>
                    <a:cubicBezTo>
                      <a:pt x="652463" y="374333"/>
                      <a:pt x="652463" y="374333"/>
                      <a:pt x="653415" y="374333"/>
                    </a:cubicBezTo>
                    <a:cubicBezTo>
                      <a:pt x="656273" y="374333"/>
                      <a:pt x="670560" y="383858"/>
                      <a:pt x="671513" y="385763"/>
                    </a:cubicBezTo>
                    <a:lnTo>
                      <a:pt x="673418" y="385763"/>
                    </a:lnTo>
                    <a:cubicBezTo>
                      <a:pt x="675323" y="385763"/>
                      <a:pt x="676275" y="387668"/>
                      <a:pt x="682943" y="387668"/>
                    </a:cubicBezTo>
                    <a:cubicBezTo>
                      <a:pt x="683895" y="386715"/>
                      <a:pt x="686753" y="383858"/>
                      <a:pt x="688658" y="381000"/>
                    </a:cubicBezTo>
                    <a:cubicBezTo>
                      <a:pt x="690563" y="377190"/>
                      <a:pt x="692468" y="376238"/>
                      <a:pt x="692468" y="371475"/>
                    </a:cubicBezTo>
                    <a:cubicBezTo>
                      <a:pt x="696278" y="365760"/>
                      <a:pt x="697230" y="357188"/>
                      <a:pt x="699135" y="352425"/>
                    </a:cubicBezTo>
                    <a:cubicBezTo>
                      <a:pt x="700088" y="350520"/>
                      <a:pt x="701993" y="345758"/>
                      <a:pt x="703898" y="343853"/>
                    </a:cubicBezTo>
                    <a:cubicBezTo>
                      <a:pt x="705803" y="340995"/>
                      <a:pt x="705803" y="338138"/>
                      <a:pt x="707708" y="334328"/>
                    </a:cubicBezTo>
                    <a:cubicBezTo>
                      <a:pt x="712470" y="325755"/>
                      <a:pt x="718185" y="305753"/>
                      <a:pt x="725805" y="300038"/>
                    </a:cubicBezTo>
                    <a:cubicBezTo>
                      <a:pt x="730568" y="296228"/>
                      <a:pt x="734378" y="299085"/>
                      <a:pt x="741045" y="289560"/>
                    </a:cubicBezTo>
                    <a:cubicBezTo>
                      <a:pt x="743903" y="284798"/>
                      <a:pt x="747713" y="278130"/>
                      <a:pt x="750570" y="273368"/>
                    </a:cubicBezTo>
                    <a:cubicBezTo>
                      <a:pt x="754380" y="267653"/>
                      <a:pt x="756285" y="262890"/>
                      <a:pt x="759143" y="256223"/>
                    </a:cubicBezTo>
                    <a:cubicBezTo>
                      <a:pt x="761048" y="251460"/>
                      <a:pt x="763905" y="240030"/>
                      <a:pt x="765810" y="236220"/>
                    </a:cubicBezTo>
                    <a:cubicBezTo>
                      <a:pt x="766763" y="232410"/>
                      <a:pt x="766763" y="227648"/>
                      <a:pt x="767715" y="223838"/>
                    </a:cubicBezTo>
                    <a:lnTo>
                      <a:pt x="767715" y="222885"/>
                    </a:lnTo>
                    <a:cubicBezTo>
                      <a:pt x="767715" y="213360"/>
                      <a:pt x="763905" y="202883"/>
                      <a:pt x="760095" y="198120"/>
                    </a:cubicBezTo>
                    <a:cubicBezTo>
                      <a:pt x="755333" y="193358"/>
                      <a:pt x="748665" y="185738"/>
                      <a:pt x="740093" y="185738"/>
                    </a:cubicBezTo>
                    <a:lnTo>
                      <a:pt x="738188" y="185738"/>
                    </a:lnTo>
                    <a:lnTo>
                      <a:pt x="738188" y="183833"/>
                    </a:lnTo>
                    <a:lnTo>
                      <a:pt x="729615" y="183833"/>
                    </a:lnTo>
                    <a:lnTo>
                      <a:pt x="730568" y="187643"/>
                    </a:lnTo>
                    <a:lnTo>
                      <a:pt x="730568" y="187643"/>
                    </a:lnTo>
                    <a:close/>
                    <a:moveTo>
                      <a:pt x="737235" y="809625"/>
                    </a:moveTo>
                    <a:cubicBezTo>
                      <a:pt x="733425" y="809625"/>
                      <a:pt x="714375" y="822008"/>
                      <a:pt x="712470" y="824865"/>
                    </a:cubicBezTo>
                    <a:cubicBezTo>
                      <a:pt x="711518" y="825818"/>
                      <a:pt x="710565" y="828675"/>
                      <a:pt x="707708" y="830580"/>
                    </a:cubicBezTo>
                    <a:cubicBezTo>
                      <a:pt x="705803" y="832485"/>
                      <a:pt x="703898" y="833438"/>
                      <a:pt x="701993" y="835343"/>
                    </a:cubicBezTo>
                    <a:cubicBezTo>
                      <a:pt x="685800" y="847725"/>
                      <a:pt x="696278" y="833438"/>
                      <a:pt x="685800" y="833438"/>
                    </a:cubicBezTo>
                    <a:cubicBezTo>
                      <a:pt x="681038" y="833438"/>
                      <a:pt x="675323" y="842010"/>
                      <a:pt x="673418" y="845820"/>
                    </a:cubicBezTo>
                    <a:cubicBezTo>
                      <a:pt x="671513" y="848678"/>
                      <a:pt x="661035" y="854393"/>
                      <a:pt x="656273" y="854393"/>
                    </a:cubicBezTo>
                    <a:cubicBezTo>
                      <a:pt x="656273" y="848678"/>
                      <a:pt x="658178" y="851535"/>
                      <a:pt x="658178" y="848678"/>
                    </a:cubicBezTo>
                    <a:lnTo>
                      <a:pt x="658178" y="846773"/>
                    </a:lnTo>
                    <a:cubicBezTo>
                      <a:pt x="658178" y="844868"/>
                      <a:pt x="657225" y="843915"/>
                      <a:pt x="656273" y="843915"/>
                    </a:cubicBezTo>
                    <a:cubicBezTo>
                      <a:pt x="645795" y="843915"/>
                      <a:pt x="639128" y="866775"/>
                      <a:pt x="633413" y="865823"/>
                    </a:cubicBezTo>
                    <a:cubicBezTo>
                      <a:pt x="621983" y="863918"/>
                      <a:pt x="611505" y="862013"/>
                      <a:pt x="600075" y="861060"/>
                    </a:cubicBezTo>
                    <a:cubicBezTo>
                      <a:pt x="600075" y="861060"/>
                      <a:pt x="600075" y="862013"/>
                      <a:pt x="600075" y="862013"/>
                    </a:cubicBezTo>
                    <a:cubicBezTo>
                      <a:pt x="599123" y="862013"/>
                      <a:pt x="599123" y="861060"/>
                      <a:pt x="598170" y="861060"/>
                    </a:cubicBezTo>
                    <a:cubicBezTo>
                      <a:pt x="584835" y="862965"/>
                      <a:pt x="571500" y="863918"/>
                      <a:pt x="558165" y="865823"/>
                    </a:cubicBezTo>
                    <a:cubicBezTo>
                      <a:pt x="548640" y="871538"/>
                      <a:pt x="533400" y="888683"/>
                      <a:pt x="533400" y="903923"/>
                    </a:cubicBezTo>
                    <a:cubicBezTo>
                      <a:pt x="530543" y="907733"/>
                      <a:pt x="530543" y="912495"/>
                      <a:pt x="530543" y="920115"/>
                    </a:cubicBezTo>
                    <a:cubicBezTo>
                      <a:pt x="530543" y="925830"/>
                      <a:pt x="532448" y="929640"/>
                      <a:pt x="532448" y="936308"/>
                    </a:cubicBezTo>
                    <a:cubicBezTo>
                      <a:pt x="537210" y="939165"/>
                      <a:pt x="533400" y="941070"/>
                      <a:pt x="537210" y="942975"/>
                    </a:cubicBezTo>
                    <a:cubicBezTo>
                      <a:pt x="539115" y="943928"/>
                      <a:pt x="543878" y="946785"/>
                      <a:pt x="545783" y="946785"/>
                    </a:cubicBezTo>
                    <a:cubicBezTo>
                      <a:pt x="548640" y="946785"/>
                      <a:pt x="552450" y="945833"/>
                      <a:pt x="555308" y="945833"/>
                    </a:cubicBezTo>
                    <a:cubicBezTo>
                      <a:pt x="564833" y="939165"/>
                      <a:pt x="577215" y="934403"/>
                      <a:pt x="591503" y="932498"/>
                    </a:cubicBezTo>
                    <a:cubicBezTo>
                      <a:pt x="598170" y="931545"/>
                      <a:pt x="606743" y="929640"/>
                      <a:pt x="613410" y="928688"/>
                    </a:cubicBezTo>
                    <a:cubicBezTo>
                      <a:pt x="618173" y="927735"/>
                      <a:pt x="632460" y="924878"/>
                      <a:pt x="634365" y="924878"/>
                    </a:cubicBezTo>
                    <a:cubicBezTo>
                      <a:pt x="636270" y="924878"/>
                      <a:pt x="639128" y="925830"/>
                      <a:pt x="639128" y="923925"/>
                    </a:cubicBezTo>
                    <a:cubicBezTo>
                      <a:pt x="652463" y="919163"/>
                      <a:pt x="649605" y="919163"/>
                      <a:pt x="656273" y="907733"/>
                    </a:cubicBezTo>
                    <a:cubicBezTo>
                      <a:pt x="659130" y="903923"/>
                      <a:pt x="659130" y="898208"/>
                      <a:pt x="663893" y="898208"/>
                    </a:cubicBezTo>
                    <a:cubicBezTo>
                      <a:pt x="663893" y="900113"/>
                      <a:pt x="664845" y="900113"/>
                      <a:pt x="664845" y="902018"/>
                    </a:cubicBezTo>
                    <a:cubicBezTo>
                      <a:pt x="664845" y="902018"/>
                      <a:pt x="664845" y="902970"/>
                      <a:pt x="664845" y="902970"/>
                    </a:cubicBezTo>
                    <a:cubicBezTo>
                      <a:pt x="663893" y="913448"/>
                      <a:pt x="661988" y="923925"/>
                      <a:pt x="661035" y="933450"/>
                    </a:cubicBezTo>
                    <a:cubicBezTo>
                      <a:pt x="661035" y="936308"/>
                      <a:pt x="661988" y="936308"/>
                      <a:pt x="661988" y="939165"/>
                    </a:cubicBezTo>
                    <a:cubicBezTo>
                      <a:pt x="662940" y="939165"/>
                      <a:pt x="663893" y="940118"/>
                      <a:pt x="663893" y="940118"/>
                    </a:cubicBezTo>
                    <a:cubicBezTo>
                      <a:pt x="668655" y="939165"/>
                      <a:pt x="675323" y="935355"/>
                      <a:pt x="682943" y="936308"/>
                    </a:cubicBezTo>
                    <a:cubicBezTo>
                      <a:pt x="700088" y="937260"/>
                      <a:pt x="716280" y="938213"/>
                      <a:pt x="733425" y="938213"/>
                    </a:cubicBezTo>
                    <a:cubicBezTo>
                      <a:pt x="742950" y="938213"/>
                      <a:pt x="749618" y="940118"/>
                      <a:pt x="761048" y="940118"/>
                    </a:cubicBezTo>
                    <a:cubicBezTo>
                      <a:pt x="771525" y="940118"/>
                      <a:pt x="784860" y="933450"/>
                      <a:pt x="794385" y="934403"/>
                    </a:cubicBezTo>
                    <a:cubicBezTo>
                      <a:pt x="795338" y="933450"/>
                      <a:pt x="796290" y="933450"/>
                      <a:pt x="796290" y="932498"/>
                    </a:cubicBezTo>
                    <a:cubicBezTo>
                      <a:pt x="806768" y="932498"/>
                      <a:pt x="829628" y="919163"/>
                      <a:pt x="836295" y="913448"/>
                    </a:cubicBezTo>
                    <a:cubicBezTo>
                      <a:pt x="846773" y="904875"/>
                      <a:pt x="856298" y="892493"/>
                      <a:pt x="856298" y="874395"/>
                    </a:cubicBezTo>
                    <a:cubicBezTo>
                      <a:pt x="856298" y="850583"/>
                      <a:pt x="844868" y="834390"/>
                      <a:pt x="829628" y="825818"/>
                    </a:cubicBezTo>
                    <a:cubicBezTo>
                      <a:pt x="820103" y="820103"/>
                      <a:pt x="817245" y="816293"/>
                      <a:pt x="804863" y="813435"/>
                    </a:cubicBezTo>
                    <a:cubicBezTo>
                      <a:pt x="795338" y="810578"/>
                      <a:pt x="786765" y="806768"/>
                      <a:pt x="773430" y="806768"/>
                    </a:cubicBezTo>
                    <a:cubicBezTo>
                      <a:pt x="769620" y="806768"/>
                      <a:pt x="765810" y="806768"/>
                      <a:pt x="762953" y="806768"/>
                    </a:cubicBezTo>
                    <a:cubicBezTo>
                      <a:pt x="754380" y="805815"/>
                      <a:pt x="745808" y="807720"/>
                      <a:pt x="737235" y="809625"/>
                    </a:cubicBezTo>
                    <a:lnTo>
                      <a:pt x="737235" y="809625"/>
                    </a:lnTo>
                    <a:close/>
                    <a:moveTo>
                      <a:pt x="35243" y="147638"/>
                    </a:moveTo>
                    <a:lnTo>
                      <a:pt x="35243" y="161925"/>
                    </a:lnTo>
                    <a:cubicBezTo>
                      <a:pt x="35243" y="177165"/>
                      <a:pt x="46673" y="179070"/>
                      <a:pt x="59055" y="179070"/>
                    </a:cubicBezTo>
                    <a:cubicBezTo>
                      <a:pt x="63818" y="179070"/>
                      <a:pt x="74295" y="176213"/>
                      <a:pt x="74295" y="181928"/>
                    </a:cubicBezTo>
                    <a:cubicBezTo>
                      <a:pt x="71438" y="185738"/>
                      <a:pt x="73343" y="184785"/>
                      <a:pt x="66675" y="185738"/>
                    </a:cubicBezTo>
                    <a:cubicBezTo>
                      <a:pt x="60960" y="186690"/>
                      <a:pt x="57150" y="187643"/>
                      <a:pt x="51435" y="187643"/>
                    </a:cubicBezTo>
                    <a:cubicBezTo>
                      <a:pt x="49530" y="187643"/>
                      <a:pt x="42863" y="182880"/>
                      <a:pt x="42863" y="187643"/>
                    </a:cubicBezTo>
                    <a:cubicBezTo>
                      <a:pt x="42863" y="192405"/>
                      <a:pt x="43815" y="200025"/>
                      <a:pt x="49530" y="200025"/>
                    </a:cubicBezTo>
                    <a:cubicBezTo>
                      <a:pt x="52388" y="200025"/>
                      <a:pt x="59055" y="193358"/>
                      <a:pt x="60960" y="193358"/>
                    </a:cubicBezTo>
                    <a:cubicBezTo>
                      <a:pt x="63818" y="193358"/>
                      <a:pt x="63818" y="194310"/>
                      <a:pt x="63818" y="196215"/>
                    </a:cubicBezTo>
                    <a:cubicBezTo>
                      <a:pt x="63818" y="200025"/>
                      <a:pt x="60008" y="200025"/>
                      <a:pt x="57150" y="200978"/>
                    </a:cubicBezTo>
                    <a:cubicBezTo>
                      <a:pt x="45720" y="207645"/>
                      <a:pt x="46673" y="231458"/>
                      <a:pt x="44768" y="243840"/>
                    </a:cubicBezTo>
                    <a:lnTo>
                      <a:pt x="44768" y="254318"/>
                    </a:lnTo>
                    <a:cubicBezTo>
                      <a:pt x="44768" y="268605"/>
                      <a:pt x="49530" y="288608"/>
                      <a:pt x="54293" y="297180"/>
                    </a:cubicBezTo>
                    <a:cubicBezTo>
                      <a:pt x="60008" y="306705"/>
                      <a:pt x="66675" y="323850"/>
                      <a:pt x="80963" y="323850"/>
                    </a:cubicBezTo>
                    <a:cubicBezTo>
                      <a:pt x="88583" y="323850"/>
                      <a:pt x="95250" y="320040"/>
                      <a:pt x="98108" y="320040"/>
                    </a:cubicBezTo>
                    <a:cubicBezTo>
                      <a:pt x="114300" y="320040"/>
                      <a:pt x="99060" y="330518"/>
                      <a:pt x="92393" y="330518"/>
                    </a:cubicBezTo>
                    <a:cubicBezTo>
                      <a:pt x="87630" y="330518"/>
                      <a:pt x="78105" y="336233"/>
                      <a:pt x="78105" y="341948"/>
                    </a:cubicBezTo>
                    <a:cubicBezTo>
                      <a:pt x="78105" y="348615"/>
                      <a:pt x="86678" y="401955"/>
                      <a:pt x="88583" y="405765"/>
                    </a:cubicBezTo>
                    <a:cubicBezTo>
                      <a:pt x="90488" y="409575"/>
                      <a:pt x="93345" y="419100"/>
                      <a:pt x="93345" y="421005"/>
                    </a:cubicBezTo>
                    <a:cubicBezTo>
                      <a:pt x="94298" y="426720"/>
                      <a:pt x="96203" y="429578"/>
                      <a:pt x="98108" y="435293"/>
                    </a:cubicBezTo>
                    <a:cubicBezTo>
                      <a:pt x="100013" y="440055"/>
                      <a:pt x="100965" y="442913"/>
                      <a:pt x="106680" y="444818"/>
                    </a:cubicBezTo>
                    <a:cubicBezTo>
                      <a:pt x="111443" y="446723"/>
                      <a:pt x="114300" y="449580"/>
                      <a:pt x="120968" y="449580"/>
                    </a:cubicBezTo>
                    <a:lnTo>
                      <a:pt x="123825" y="449580"/>
                    </a:lnTo>
                    <a:cubicBezTo>
                      <a:pt x="128588" y="449580"/>
                      <a:pt x="141923" y="439103"/>
                      <a:pt x="143828" y="435293"/>
                    </a:cubicBezTo>
                    <a:cubicBezTo>
                      <a:pt x="147638" y="427673"/>
                      <a:pt x="150495" y="417195"/>
                      <a:pt x="150495" y="406718"/>
                    </a:cubicBezTo>
                    <a:cubicBezTo>
                      <a:pt x="150495" y="394335"/>
                      <a:pt x="151448" y="383858"/>
                      <a:pt x="150495" y="372428"/>
                    </a:cubicBezTo>
                    <a:cubicBezTo>
                      <a:pt x="149543" y="366713"/>
                      <a:pt x="149543" y="362903"/>
                      <a:pt x="148590" y="357188"/>
                    </a:cubicBezTo>
                    <a:cubicBezTo>
                      <a:pt x="145733" y="345758"/>
                      <a:pt x="143828" y="336233"/>
                      <a:pt x="140970" y="323850"/>
                    </a:cubicBezTo>
                    <a:lnTo>
                      <a:pt x="139065" y="323850"/>
                    </a:lnTo>
                    <a:cubicBezTo>
                      <a:pt x="139065" y="315278"/>
                      <a:pt x="134303" y="311468"/>
                      <a:pt x="132398" y="307658"/>
                    </a:cubicBezTo>
                    <a:cubicBezTo>
                      <a:pt x="128588" y="300038"/>
                      <a:pt x="133350" y="294323"/>
                      <a:pt x="133350" y="287655"/>
                    </a:cubicBezTo>
                    <a:cubicBezTo>
                      <a:pt x="133350" y="280988"/>
                      <a:pt x="131445" y="263843"/>
                      <a:pt x="129540" y="257175"/>
                    </a:cubicBezTo>
                    <a:cubicBezTo>
                      <a:pt x="127635" y="246698"/>
                      <a:pt x="124778" y="240030"/>
                      <a:pt x="121920" y="230505"/>
                    </a:cubicBezTo>
                    <a:cubicBezTo>
                      <a:pt x="119063" y="221933"/>
                      <a:pt x="115253" y="214313"/>
                      <a:pt x="112395" y="205740"/>
                    </a:cubicBezTo>
                    <a:cubicBezTo>
                      <a:pt x="110490" y="200978"/>
                      <a:pt x="109538" y="197168"/>
                      <a:pt x="107633" y="194310"/>
                    </a:cubicBezTo>
                    <a:cubicBezTo>
                      <a:pt x="105728" y="189548"/>
                      <a:pt x="106680" y="185738"/>
                      <a:pt x="105728" y="179070"/>
                    </a:cubicBezTo>
                    <a:cubicBezTo>
                      <a:pt x="103823" y="169545"/>
                      <a:pt x="104775" y="155258"/>
                      <a:pt x="104775" y="146685"/>
                    </a:cubicBezTo>
                    <a:cubicBezTo>
                      <a:pt x="103823" y="135255"/>
                      <a:pt x="102870" y="124778"/>
                      <a:pt x="102870" y="115253"/>
                    </a:cubicBezTo>
                    <a:cubicBezTo>
                      <a:pt x="100965" y="98108"/>
                      <a:pt x="87630" y="80963"/>
                      <a:pt x="68580" y="80963"/>
                    </a:cubicBezTo>
                    <a:cubicBezTo>
                      <a:pt x="41910" y="81915"/>
                      <a:pt x="35243" y="119063"/>
                      <a:pt x="35243" y="147638"/>
                    </a:cubicBezTo>
                    <a:lnTo>
                      <a:pt x="35243" y="147638"/>
                    </a:lnTo>
                    <a:close/>
                    <a:moveTo>
                      <a:pt x="402908" y="716280"/>
                    </a:moveTo>
                    <a:lnTo>
                      <a:pt x="402908" y="716280"/>
                    </a:lnTo>
                    <a:cubicBezTo>
                      <a:pt x="402908" y="720090"/>
                      <a:pt x="404813" y="717233"/>
                      <a:pt x="404813" y="722948"/>
                    </a:cubicBezTo>
                    <a:cubicBezTo>
                      <a:pt x="408623" y="723900"/>
                      <a:pt x="409575" y="728663"/>
                      <a:pt x="416243" y="730568"/>
                    </a:cubicBezTo>
                    <a:cubicBezTo>
                      <a:pt x="421958" y="732473"/>
                      <a:pt x="428625" y="731520"/>
                      <a:pt x="434340" y="731520"/>
                    </a:cubicBezTo>
                    <a:cubicBezTo>
                      <a:pt x="447675" y="732473"/>
                      <a:pt x="453390" y="739140"/>
                      <a:pt x="466725" y="739140"/>
                    </a:cubicBezTo>
                    <a:lnTo>
                      <a:pt x="488633" y="739140"/>
                    </a:lnTo>
                    <a:cubicBezTo>
                      <a:pt x="492443" y="739140"/>
                      <a:pt x="494348" y="738188"/>
                      <a:pt x="496253" y="736283"/>
                    </a:cubicBezTo>
                    <a:cubicBezTo>
                      <a:pt x="497205" y="735330"/>
                      <a:pt x="499110" y="729615"/>
                      <a:pt x="499110" y="728663"/>
                    </a:cubicBezTo>
                    <a:lnTo>
                      <a:pt x="499110" y="725805"/>
                    </a:lnTo>
                    <a:cubicBezTo>
                      <a:pt x="499110" y="722948"/>
                      <a:pt x="497205" y="724853"/>
                      <a:pt x="497205" y="721995"/>
                    </a:cubicBezTo>
                    <a:lnTo>
                      <a:pt x="497205" y="720090"/>
                    </a:lnTo>
                    <a:cubicBezTo>
                      <a:pt x="494348" y="719138"/>
                      <a:pt x="493395" y="718185"/>
                      <a:pt x="491490" y="718185"/>
                    </a:cubicBezTo>
                    <a:cubicBezTo>
                      <a:pt x="485775" y="718185"/>
                      <a:pt x="481013" y="721043"/>
                      <a:pt x="480060" y="721043"/>
                    </a:cubicBezTo>
                    <a:lnTo>
                      <a:pt x="473393" y="721043"/>
                    </a:lnTo>
                    <a:cubicBezTo>
                      <a:pt x="464820" y="721043"/>
                      <a:pt x="458153" y="715328"/>
                      <a:pt x="451485" y="715328"/>
                    </a:cubicBezTo>
                    <a:lnTo>
                      <a:pt x="441960" y="714375"/>
                    </a:lnTo>
                    <a:lnTo>
                      <a:pt x="439103" y="717233"/>
                    </a:lnTo>
                    <a:cubicBezTo>
                      <a:pt x="433388" y="717233"/>
                      <a:pt x="433388" y="719138"/>
                      <a:pt x="429578" y="719138"/>
                    </a:cubicBezTo>
                    <a:cubicBezTo>
                      <a:pt x="425768" y="719138"/>
                      <a:pt x="415290" y="716280"/>
                      <a:pt x="414338" y="713423"/>
                    </a:cubicBezTo>
                    <a:lnTo>
                      <a:pt x="405765" y="713423"/>
                    </a:lnTo>
                    <a:cubicBezTo>
                      <a:pt x="404813" y="713423"/>
                      <a:pt x="402908" y="714375"/>
                      <a:pt x="402908" y="716280"/>
                    </a:cubicBezTo>
                    <a:lnTo>
                      <a:pt x="402908" y="716280"/>
                    </a:lnTo>
                    <a:lnTo>
                      <a:pt x="402908" y="716280"/>
                    </a:lnTo>
                    <a:close/>
                    <a:moveTo>
                      <a:pt x="367665" y="639128"/>
                    </a:moveTo>
                    <a:lnTo>
                      <a:pt x="367665" y="641033"/>
                    </a:lnTo>
                    <a:lnTo>
                      <a:pt x="374333" y="641985"/>
                    </a:lnTo>
                    <a:lnTo>
                      <a:pt x="377190" y="641985"/>
                    </a:lnTo>
                    <a:cubicBezTo>
                      <a:pt x="390525" y="641985"/>
                      <a:pt x="393383" y="630555"/>
                      <a:pt x="401003" y="630555"/>
                    </a:cubicBezTo>
                    <a:lnTo>
                      <a:pt x="401003" y="638175"/>
                    </a:lnTo>
                    <a:lnTo>
                      <a:pt x="401003" y="641033"/>
                    </a:lnTo>
                    <a:lnTo>
                      <a:pt x="401955" y="653415"/>
                    </a:lnTo>
                    <a:cubicBezTo>
                      <a:pt x="404813" y="658178"/>
                      <a:pt x="410528" y="675323"/>
                      <a:pt x="417195" y="675323"/>
                    </a:cubicBezTo>
                    <a:lnTo>
                      <a:pt x="419100" y="675323"/>
                    </a:lnTo>
                    <a:cubicBezTo>
                      <a:pt x="421005" y="675323"/>
                      <a:pt x="421005" y="674370"/>
                      <a:pt x="421005" y="673418"/>
                    </a:cubicBezTo>
                    <a:lnTo>
                      <a:pt x="421005" y="671513"/>
                    </a:lnTo>
                    <a:cubicBezTo>
                      <a:pt x="421005" y="657225"/>
                      <a:pt x="401003" y="644843"/>
                      <a:pt x="408623" y="629603"/>
                    </a:cubicBezTo>
                    <a:cubicBezTo>
                      <a:pt x="408623" y="616268"/>
                      <a:pt x="416243" y="609600"/>
                      <a:pt x="416243" y="600075"/>
                    </a:cubicBezTo>
                    <a:cubicBezTo>
                      <a:pt x="415290" y="601028"/>
                      <a:pt x="408623" y="610553"/>
                      <a:pt x="406718" y="612458"/>
                    </a:cubicBezTo>
                    <a:cubicBezTo>
                      <a:pt x="402908" y="616268"/>
                      <a:pt x="400050" y="620078"/>
                      <a:pt x="395288" y="622935"/>
                    </a:cubicBezTo>
                    <a:cubicBezTo>
                      <a:pt x="390525" y="628650"/>
                      <a:pt x="378143" y="639128"/>
                      <a:pt x="367665" y="639128"/>
                    </a:cubicBezTo>
                    <a:lnTo>
                      <a:pt x="367665" y="639128"/>
                    </a:lnTo>
                    <a:close/>
                    <a:moveTo>
                      <a:pt x="276225" y="603885"/>
                    </a:moveTo>
                    <a:lnTo>
                      <a:pt x="279083" y="621983"/>
                    </a:lnTo>
                    <a:lnTo>
                      <a:pt x="282893" y="629603"/>
                    </a:lnTo>
                    <a:cubicBezTo>
                      <a:pt x="285750" y="629603"/>
                      <a:pt x="285750" y="630555"/>
                      <a:pt x="288608" y="630555"/>
                    </a:cubicBezTo>
                    <a:cubicBezTo>
                      <a:pt x="291465" y="630555"/>
                      <a:pt x="293370" y="625793"/>
                      <a:pt x="293370" y="621983"/>
                    </a:cubicBezTo>
                    <a:lnTo>
                      <a:pt x="293370" y="611505"/>
                    </a:lnTo>
                    <a:cubicBezTo>
                      <a:pt x="293370" y="608648"/>
                      <a:pt x="289560" y="603885"/>
                      <a:pt x="289560" y="596265"/>
                    </a:cubicBezTo>
                    <a:cubicBezTo>
                      <a:pt x="289560" y="589598"/>
                      <a:pt x="290513" y="583883"/>
                      <a:pt x="288608" y="578168"/>
                    </a:cubicBezTo>
                    <a:cubicBezTo>
                      <a:pt x="280988" y="579120"/>
                      <a:pt x="275273" y="595313"/>
                      <a:pt x="276225" y="603885"/>
                    </a:cubicBezTo>
                    <a:lnTo>
                      <a:pt x="276225" y="603885"/>
                    </a:lnTo>
                    <a:close/>
                    <a:moveTo>
                      <a:pt x="187643" y="573405"/>
                    </a:moveTo>
                    <a:lnTo>
                      <a:pt x="187643" y="585788"/>
                    </a:lnTo>
                    <a:lnTo>
                      <a:pt x="188595" y="596265"/>
                    </a:lnTo>
                    <a:cubicBezTo>
                      <a:pt x="192405" y="599123"/>
                      <a:pt x="189548" y="599123"/>
                      <a:pt x="195263" y="602933"/>
                    </a:cubicBezTo>
                    <a:cubicBezTo>
                      <a:pt x="200025" y="601980"/>
                      <a:pt x="201930" y="601028"/>
                      <a:pt x="201930" y="595313"/>
                    </a:cubicBezTo>
                    <a:lnTo>
                      <a:pt x="201930" y="589598"/>
                    </a:lnTo>
                    <a:cubicBezTo>
                      <a:pt x="201930" y="585788"/>
                      <a:pt x="199073" y="578168"/>
                      <a:pt x="199073" y="574358"/>
                    </a:cubicBezTo>
                    <a:cubicBezTo>
                      <a:pt x="199073" y="570548"/>
                      <a:pt x="200978" y="564833"/>
                      <a:pt x="200978" y="559118"/>
                    </a:cubicBezTo>
                    <a:cubicBezTo>
                      <a:pt x="204788" y="557213"/>
                      <a:pt x="200978" y="550545"/>
                      <a:pt x="193358" y="560070"/>
                    </a:cubicBezTo>
                    <a:cubicBezTo>
                      <a:pt x="191453" y="561023"/>
                      <a:pt x="187643" y="569595"/>
                      <a:pt x="187643" y="573405"/>
                    </a:cubicBezTo>
                    <a:lnTo>
                      <a:pt x="187643" y="5734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1" name="Google Shape;241;p3"/>
          <p:cNvSpPr/>
          <p:nvPr/>
        </p:nvSpPr>
        <p:spPr>
          <a:xfrm>
            <a:off x="645124" y="755405"/>
            <a:ext cx="7498800" cy="5286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3"/>
          <p:cNvSpPr txBox="1">
            <a:spLocks noGrp="1"/>
          </p:cNvSpPr>
          <p:nvPr>
            <p:ph type="title"/>
          </p:nvPr>
        </p:nvSpPr>
        <p:spPr>
          <a:xfrm>
            <a:off x="1534675" y="2867800"/>
            <a:ext cx="6000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43" name="Google Shape;243;p3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45;p4"/>
          <p:cNvGrpSpPr/>
          <p:nvPr/>
        </p:nvGrpSpPr>
        <p:grpSpPr>
          <a:xfrm rot="-5400000" flipH="1">
            <a:off x="5819046" y="3480484"/>
            <a:ext cx="4992615" cy="1644522"/>
            <a:chOff x="1992610" y="4606759"/>
            <a:chExt cx="4992614" cy="2190359"/>
          </a:xfrm>
        </p:grpSpPr>
        <p:sp>
          <p:nvSpPr>
            <p:cNvPr id="246" name="Google Shape;246;p4"/>
            <p:cNvSpPr/>
            <p:nvPr/>
          </p:nvSpPr>
          <p:spPr>
            <a:xfrm>
              <a:off x="5228743" y="5747983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flipH="1">
              <a:off x="2971302" y="534578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 rot="-1005471">
              <a:off x="2086469" y="4675074"/>
              <a:ext cx="582397" cy="7368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6413049" y="4626196"/>
              <a:ext cx="572176" cy="72390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250;p4"/>
          <p:cNvGrpSpPr/>
          <p:nvPr/>
        </p:nvGrpSpPr>
        <p:grpSpPr>
          <a:xfrm rot="-5400000" flipH="1">
            <a:off x="4969479" y="2767287"/>
            <a:ext cx="6962424" cy="1691424"/>
            <a:chOff x="317958" y="4755784"/>
            <a:chExt cx="6962424" cy="2252829"/>
          </a:xfrm>
        </p:grpSpPr>
        <p:sp>
          <p:nvSpPr>
            <p:cNvPr id="251" name="Google Shape;251;p4"/>
            <p:cNvSpPr/>
            <p:nvPr/>
          </p:nvSpPr>
          <p:spPr>
            <a:xfrm rot="1312875">
              <a:off x="6258368" y="5830173"/>
              <a:ext cx="855874" cy="105703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317958" y="5674855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4"/>
            <p:cNvSpPr/>
            <p:nvPr/>
          </p:nvSpPr>
          <p:spPr>
            <a:xfrm flipH="1">
              <a:off x="3663468" y="5178688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 rot="8163655">
              <a:off x="2804639" y="4841182"/>
              <a:ext cx="490534" cy="6058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255;p4"/>
          <p:cNvGrpSpPr/>
          <p:nvPr/>
        </p:nvGrpSpPr>
        <p:grpSpPr>
          <a:xfrm rot="-5400000" flipH="1">
            <a:off x="5794574" y="1638432"/>
            <a:ext cx="5055557" cy="1741336"/>
            <a:chOff x="167493" y="4551608"/>
            <a:chExt cx="5055558" cy="2319307"/>
          </a:xfrm>
        </p:grpSpPr>
        <p:sp>
          <p:nvSpPr>
            <p:cNvPr id="256" name="Google Shape;256;p4"/>
            <p:cNvSpPr/>
            <p:nvPr/>
          </p:nvSpPr>
          <p:spPr>
            <a:xfrm rot="-858832">
              <a:off x="1139942" y="5734333"/>
              <a:ext cx="830134" cy="105026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4"/>
            <p:cNvSpPr/>
            <p:nvPr/>
          </p:nvSpPr>
          <p:spPr>
            <a:xfrm flipH="1">
              <a:off x="167493" y="507945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4"/>
            <p:cNvSpPr/>
            <p:nvPr/>
          </p:nvSpPr>
          <p:spPr>
            <a:xfrm flipH="1">
              <a:off x="4526490" y="527165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 rot="1730709">
              <a:off x="3463680" y="4650207"/>
              <a:ext cx="605888" cy="76655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260;p4"/>
          <p:cNvGrpSpPr/>
          <p:nvPr/>
        </p:nvGrpSpPr>
        <p:grpSpPr>
          <a:xfrm rot="-5400000" flipH="1">
            <a:off x="5909678" y="2884515"/>
            <a:ext cx="4868676" cy="1725052"/>
            <a:chOff x="1466491" y="4596678"/>
            <a:chExt cx="4868676" cy="2297618"/>
          </a:xfrm>
        </p:grpSpPr>
        <p:sp>
          <p:nvSpPr>
            <p:cNvPr id="261" name="Google Shape;261;p4"/>
            <p:cNvSpPr/>
            <p:nvPr/>
          </p:nvSpPr>
          <p:spPr>
            <a:xfrm rot="710660">
              <a:off x="4312868" y="5761523"/>
              <a:ext cx="855239" cy="105624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4"/>
            <p:cNvSpPr/>
            <p:nvPr/>
          </p:nvSpPr>
          <p:spPr>
            <a:xfrm flipH="1">
              <a:off x="2160910" y="530094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4"/>
            <p:cNvSpPr/>
            <p:nvPr/>
          </p:nvSpPr>
          <p:spPr>
            <a:xfrm rot="473642">
              <a:off x="1507678" y="4748265"/>
              <a:ext cx="514371" cy="63526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645848" y="4596678"/>
              <a:ext cx="689319" cy="851330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265;p4"/>
          <p:cNvGrpSpPr/>
          <p:nvPr/>
        </p:nvGrpSpPr>
        <p:grpSpPr>
          <a:xfrm rot="-5400000" flipH="1">
            <a:off x="5311032" y="1918879"/>
            <a:ext cx="5908403" cy="1704375"/>
            <a:chOff x="3035" y="4500145"/>
            <a:chExt cx="5908402" cy="2270078"/>
          </a:xfrm>
        </p:grpSpPr>
        <p:sp>
          <p:nvSpPr>
            <p:cNvPr id="266" name="Google Shape;266;p4"/>
            <p:cNvSpPr/>
            <p:nvPr/>
          </p:nvSpPr>
          <p:spPr>
            <a:xfrm>
              <a:off x="2182655" y="5712670"/>
              <a:ext cx="856297" cy="105755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4"/>
            <p:cNvSpPr/>
            <p:nvPr/>
          </p:nvSpPr>
          <p:spPr>
            <a:xfrm flipH="1">
              <a:off x="689741" y="521745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4"/>
            <p:cNvSpPr/>
            <p:nvPr/>
          </p:nvSpPr>
          <p:spPr>
            <a:xfrm flipH="1">
              <a:off x="5192148" y="5320682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 rot="3653031">
              <a:off x="167254" y="4569702"/>
              <a:ext cx="580741" cy="71723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 rot="-3678583">
              <a:off x="4250990" y="4746590"/>
              <a:ext cx="490510" cy="60579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271;p4"/>
          <p:cNvGrpSpPr/>
          <p:nvPr/>
        </p:nvGrpSpPr>
        <p:grpSpPr>
          <a:xfrm rot="-5400000" flipH="1">
            <a:off x="5319394" y="2746153"/>
            <a:ext cx="6005200" cy="1544921"/>
            <a:chOff x="702185" y="4681935"/>
            <a:chExt cx="6005201" cy="2057700"/>
          </a:xfrm>
        </p:grpSpPr>
        <p:sp>
          <p:nvSpPr>
            <p:cNvPr id="272" name="Google Shape;272;p4"/>
            <p:cNvSpPr/>
            <p:nvPr/>
          </p:nvSpPr>
          <p:spPr>
            <a:xfrm>
              <a:off x="3192970" y="5690499"/>
              <a:ext cx="829240" cy="104913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4"/>
            <p:cNvSpPr/>
            <p:nvPr/>
          </p:nvSpPr>
          <p:spPr>
            <a:xfrm flipH="1">
              <a:off x="1496361" y="514982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 flipH="1">
              <a:off x="6010824" y="5249481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 rot="-1929863">
              <a:off x="825720" y="4762268"/>
              <a:ext cx="475097" cy="60108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 rot="5787295">
              <a:off x="5020508" y="4682494"/>
              <a:ext cx="571653" cy="72324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4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70443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78" name="Google Shape;278;p4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70443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79" name="Google Shape;279;p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5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82" name="Google Shape;282;p5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3999900" cy="40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83" name="Google Shape;283;p5"/>
          <p:cNvSpPr txBox="1">
            <a:spLocks noGrp="1"/>
          </p:cNvSpPr>
          <p:nvPr>
            <p:ph type="body" idx="2"/>
          </p:nvPr>
        </p:nvSpPr>
        <p:spPr>
          <a:xfrm>
            <a:off x="4832400" y="1536633"/>
            <a:ext cx="3999900" cy="40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84" name="Google Shape;284;p5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grpSp>
        <p:nvGrpSpPr>
          <p:cNvPr id="2" name="Google Shape;285;p5"/>
          <p:cNvGrpSpPr/>
          <p:nvPr/>
        </p:nvGrpSpPr>
        <p:grpSpPr>
          <a:xfrm flipH="1">
            <a:off x="2963533" y="5776848"/>
            <a:ext cx="4002826" cy="1222693"/>
            <a:chOff x="2971302" y="5016315"/>
            <a:chExt cx="5337101" cy="1210747"/>
          </a:xfrm>
        </p:grpSpPr>
        <p:sp>
          <p:nvSpPr>
            <p:cNvPr id="286" name="Google Shape;286;p5"/>
            <p:cNvSpPr/>
            <p:nvPr/>
          </p:nvSpPr>
          <p:spPr>
            <a:xfrm flipH="1">
              <a:off x="2971302" y="534578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 flipH="1">
              <a:off x="7611842" y="5016315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288;p5"/>
          <p:cNvGrpSpPr/>
          <p:nvPr/>
        </p:nvGrpSpPr>
        <p:grpSpPr>
          <a:xfrm flipH="1">
            <a:off x="2408490" y="5854533"/>
            <a:ext cx="4038745" cy="1008689"/>
            <a:chOff x="3663468" y="5178688"/>
            <a:chExt cx="5384993" cy="998834"/>
          </a:xfrm>
        </p:grpSpPr>
        <p:sp>
          <p:nvSpPr>
            <p:cNvPr id="289" name="Google Shape;289;p5"/>
            <p:cNvSpPr/>
            <p:nvPr/>
          </p:nvSpPr>
          <p:spPr>
            <a:xfrm flipH="1">
              <a:off x="3663468" y="5178688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 flipH="1">
              <a:off x="8329172" y="528917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291;p5"/>
          <p:cNvGrpSpPr/>
          <p:nvPr/>
        </p:nvGrpSpPr>
        <p:grpSpPr>
          <a:xfrm flipH="1">
            <a:off x="1783428" y="5767426"/>
            <a:ext cx="7285788" cy="1138649"/>
            <a:chOff x="167493" y="5079452"/>
            <a:chExt cx="9714384" cy="1127524"/>
          </a:xfrm>
        </p:grpSpPr>
        <p:sp>
          <p:nvSpPr>
            <p:cNvPr id="292" name="Google Shape;292;p5"/>
            <p:cNvSpPr/>
            <p:nvPr/>
          </p:nvSpPr>
          <p:spPr>
            <a:xfrm flipH="1">
              <a:off x="167493" y="507945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 flipH="1">
              <a:off x="4526490" y="527165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 flipH="1">
              <a:off x="9185316" y="532570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295;p5"/>
          <p:cNvGrpSpPr/>
          <p:nvPr/>
        </p:nvGrpSpPr>
        <p:grpSpPr>
          <a:xfrm flipH="1">
            <a:off x="132163" y="6004083"/>
            <a:ext cx="7421457" cy="950279"/>
            <a:chOff x="2160910" y="5248297"/>
            <a:chExt cx="9895276" cy="940995"/>
          </a:xfrm>
        </p:grpSpPr>
        <p:sp>
          <p:nvSpPr>
            <p:cNvPr id="296" name="Google Shape;296;p5"/>
            <p:cNvSpPr/>
            <p:nvPr/>
          </p:nvSpPr>
          <p:spPr>
            <a:xfrm flipH="1">
              <a:off x="2160910" y="530094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 flipH="1">
              <a:off x="6806790" y="5254191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 flipH="1">
              <a:off x="11336896" y="524829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299;p5"/>
          <p:cNvGrpSpPr/>
          <p:nvPr/>
        </p:nvGrpSpPr>
        <p:grpSpPr>
          <a:xfrm flipH="1">
            <a:off x="1268308" y="5777580"/>
            <a:ext cx="7409222" cy="1148832"/>
            <a:chOff x="689741" y="5071419"/>
            <a:chExt cx="9878963" cy="1137607"/>
          </a:xfrm>
        </p:grpSpPr>
        <p:sp>
          <p:nvSpPr>
            <p:cNvPr id="300" name="Google Shape;300;p5"/>
            <p:cNvSpPr/>
            <p:nvPr/>
          </p:nvSpPr>
          <p:spPr>
            <a:xfrm flipH="1">
              <a:off x="689741" y="521745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 flipH="1">
              <a:off x="5192148" y="5320682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 flipH="1">
              <a:off x="9849414" y="507141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303;p5"/>
          <p:cNvGrpSpPr/>
          <p:nvPr/>
        </p:nvGrpSpPr>
        <p:grpSpPr>
          <a:xfrm flipH="1">
            <a:off x="692631" y="5801748"/>
            <a:ext cx="7379935" cy="990605"/>
            <a:chOff x="1496361" y="5149828"/>
            <a:chExt cx="9839913" cy="980927"/>
          </a:xfrm>
        </p:grpSpPr>
        <p:sp>
          <p:nvSpPr>
            <p:cNvPr id="304" name="Google Shape;304;p5"/>
            <p:cNvSpPr/>
            <p:nvPr/>
          </p:nvSpPr>
          <p:spPr>
            <a:xfrm flipH="1">
              <a:off x="1496361" y="514982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 flipH="1">
              <a:off x="6010824" y="5249481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 flipH="1">
              <a:off x="10639713" y="524390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6"/>
          <p:cNvSpPr txBox="1">
            <a:spLocks noGrp="1"/>
          </p:cNvSpPr>
          <p:nvPr>
            <p:ph type="title"/>
          </p:nvPr>
        </p:nvSpPr>
        <p:spPr>
          <a:xfrm>
            <a:off x="286625" y="1660833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09" name="Google Shape;309;p6"/>
          <p:cNvSpPr txBox="1">
            <a:spLocks noGrp="1"/>
          </p:cNvSpPr>
          <p:nvPr>
            <p:ph type="body" idx="1"/>
          </p:nvPr>
        </p:nvSpPr>
        <p:spPr>
          <a:xfrm>
            <a:off x="311700" y="2853167"/>
            <a:ext cx="2598000" cy="3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10" name="Google Shape;310;p6"/>
          <p:cNvSpPr txBox="1">
            <a:spLocks noGrp="1"/>
          </p:cNvSpPr>
          <p:nvPr>
            <p:ph type="body" idx="2"/>
          </p:nvPr>
        </p:nvSpPr>
        <p:spPr>
          <a:xfrm>
            <a:off x="3247918" y="2853167"/>
            <a:ext cx="2598000" cy="3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11" name="Google Shape;311;p6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312" name="Google Shape;312;p6"/>
          <p:cNvSpPr txBox="1">
            <a:spLocks noGrp="1"/>
          </p:cNvSpPr>
          <p:nvPr>
            <p:ph type="body" idx="3"/>
          </p:nvPr>
        </p:nvSpPr>
        <p:spPr>
          <a:xfrm>
            <a:off x="6184149" y="2853167"/>
            <a:ext cx="2598000" cy="3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13" name="Google Shape;313;p6"/>
          <p:cNvSpPr/>
          <p:nvPr/>
        </p:nvSpPr>
        <p:spPr>
          <a:xfrm rot="8481667" flipH="1">
            <a:off x="252775" y="216053"/>
            <a:ext cx="915390" cy="1507379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4" name="Google Shape;314;p6"/>
          <p:cNvSpPr/>
          <p:nvPr/>
        </p:nvSpPr>
        <p:spPr>
          <a:xfrm rot="9201501">
            <a:off x="973215" y="295909"/>
            <a:ext cx="716113" cy="1179228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p7"/>
          <p:cNvSpPr txBox="1">
            <a:spLocks noGrp="1"/>
          </p:cNvSpPr>
          <p:nvPr>
            <p:ph type="title"/>
          </p:nvPr>
        </p:nvSpPr>
        <p:spPr>
          <a:xfrm>
            <a:off x="1849600" y="593367"/>
            <a:ext cx="6982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17" name="Google Shape;317;p7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sp>
        <p:nvSpPr>
          <p:cNvPr id="318" name="Google Shape;318;p7"/>
          <p:cNvSpPr/>
          <p:nvPr/>
        </p:nvSpPr>
        <p:spPr>
          <a:xfrm rot="8481667" flipH="1">
            <a:off x="252775" y="216053"/>
            <a:ext cx="915390" cy="1507379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9" name="Google Shape;319;p7"/>
          <p:cNvSpPr/>
          <p:nvPr/>
        </p:nvSpPr>
        <p:spPr>
          <a:xfrm rot="9201501">
            <a:off x="973215" y="295909"/>
            <a:ext cx="716113" cy="1179228"/>
          </a:xfrm>
          <a:custGeom>
            <a:avLst/>
            <a:gdLst/>
            <a:ahLst/>
            <a:cxnLst/>
            <a:rect l="l" t="t" r="r" b="b"/>
            <a:pathLst>
              <a:path w="856297" h="1057553" extrusionOk="0">
                <a:moveTo>
                  <a:pt x="208598" y="989648"/>
                </a:moveTo>
                <a:cubicBezTo>
                  <a:pt x="208598" y="989648"/>
                  <a:pt x="208598" y="989648"/>
                  <a:pt x="208598" y="989648"/>
                </a:cubicBezTo>
                <a:cubicBezTo>
                  <a:pt x="209550" y="991553"/>
                  <a:pt x="231458" y="1003935"/>
                  <a:pt x="233363" y="1003935"/>
                </a:cubicBezTo>
                <a:lnTo>
                  <a:pt x="237173" y="1003935"/>
                </a:lnTo>
                <a:cubicBezTo>
                  <a:pt x="236220" y="994410"/>
                  <a:pt x="230505" y="981075"/>
                  <a:pt x="230505" y="974408"/>
                </a:cubicBezTo>
                <a:cubicBezTo>
                  <a:pt x="230505" y="962978"/>
                  <a:pt x="237173" y="924878"/>
                  <a:pt x="242888" y="922973"/>
                </a:cubicBezTo>
                <a:cubicBezTo>
                  <a:pt x="242888" y="917258"/>
                  <a:pt x="251460" y="903923"/>
                  <a:pt x="254318" y="898208"/>
                </a:cubicBezTo>
                <a:cubicBezTo>
                  <a:pt x="256223" y="893445"/>
                  <a:pt x="264795" y="877253"/>
                  <a:pt x="269558" y="877253"/>
                </a:cubicBezTo>
                <a:lnTo>
                  <a:pt x="270510" y="877253"/>
                </a:lnTo>
                <a:cubicBezTo>
                  <a:pt x="272415" y="877253"/>
                  <a:pt x="272415" y="878205"/>
                  <a:pt x="272415" y="879158"/>
                </a:cubicBezTo>
                <a:lnTo>
                  <a:pt x="272415" y="880110"/>
                </a:lnTo>
                <a:cubicBezTo>
                  <a:pt x="272415" y="887730"/>
                  <a:pt x="251460" y="905828"/>
                  <a:pt x="251460" y="919163"/>
                </a:cubicBezTo>
                <a:cubicBezTo>
                  <a:pt x="247650" y="922020"/>
                  <a:pt x="246698" y="931545"/>
                  <a:pt x="244793" y="936308"/>
                </a:cubicBezTo>
                <a:cubicBezTo>
                  <a:pt x="243840" y="939165"/>
                  <a:pt x="242888" y="949643"/>
                  <a:pt x="242888" y="953453"/>
                </a:cubicBezTo>
                <a:lnTo>
                  <a:pt x="242888" y="954405"/>
                </a:lnTo>
                <a:cubicBezTo>
                  <a:pt x="242888" y="982028"/>
                  <a:pt x="251460" y="1010603"/>
                  <a:pt x="264795" y="1023938"/>
                </a:cubicBezTo>
                <a:cubicBezTo>
                  <a:pt x="268605" y="1027748"/>
                  <a:pt x="272415" y="1032510"/>
                  <a:pt x="276225" y="1035368"/>
                </a:cubicBezTo>
                <a:cubicBezTo>
                  <a:pt x="280988" y="1039178"/>
                  <a:pt x="284798" y="1041083"/>
                  <a:pt x="290513" y="1043940"/>
                </a:cubicBezTo>
                <a:cubicBezTo>
                  <a:pt x="298133" y="1048703"/>
                  <a:pt x="312420" y="1054418"/>
                  <a:pt x="324803" y="1054418"/>
                </a:cubicBezTo>
                <a:cubicBezTo>
                  <a:pt x="324803" y="1054418"/>
                  <a:pt x="324803" y="1055370"/>
                  <a:pt x="324803" y="1055370"/>
                </a:cubicBezTo>
                <a:cubicBezTo>
                  <a:pt x="332423" y="1056323"/>
                  <a:pt x="339090" y="1056323"/>
                  <a:pt x="346710" y="1057275"/>
                </a:cubicBezTo>
                <a:cubicBezTo>
                  <a:pt x="391478" y="1061085"/>
                  <a:pt x="420053" y="1024890"/>
                  <a:pt x="441960" y="1003935"/>
                </a:cubicBezTo>
                <a:cubicBezTo>
                  <a:pt x="447675" y="998220"/>
                  <a:pt x="452438" y="989648"/>
                  <a:pt x="461010" y="985838"/>
                </a:cubicBezTo>
                <a:cubicBezTo>
                  <a:pt x="468630" y="982980"/>
                  <a:pt x="477203" y="975360"/>
                  <a:pt x="482918" y="970598"/>
                </a:cubicBezTo>
                <a:cubicBezTo>
                  <a:pt x="490538" y="963930"/>
                  <a:pt x="494348" y="959168"/>
                  <a:pt x="500063" y="951548"/>
                </a:cubicBezTo>
                <a:cubicBezTo>
                  <a:pt x="505778" y="942975"/>
                  <a:pt x="508635" y="934403"/>
                  <a:pt x="513398" y="927735"/>
                </a:cubicBezTo>
                <a:cubicBezTo>
                  <a:pt x="513398" y="923925"/>
                  <a:pt x="513398" y="922020"/>
                  <a:pt x="515303" y="921068"/>
                </a:cubicBezTo>
                <a:lnTo>
                  <a:pt x="515303" y="905828"/>
                </a:lnTo>
                <a:cubicBezTo>
                  <a:pt x="515303" y="892493"/>
                  <a:pt x="514350" y="894398"/>
                  <a:pt x="510540" y="882968"/>
                </a:cubicBezTo>
                <a:cubicBezTo>
                  <a:pt x="509588" y="879158"/>
                  <a:pt x="501015" y="863918"/>
                  <a:pt x="501015" y="862013"/>
                </a:cubicBezTo>
                <a:lnTo>
                  <a:pt x="501015" y="856298"/>
                </a:lnTo>
                <a:cubicBezTo>
                  <a:pt x="501015" y="848678"/>
                  <a:pt x="509588" y="832485"/>
                  <a:pt x="512445" y="826770"/>
                </a:cubicBezTo>
                <a:cubicBezTo>
                  <a:pt x="513398" y="824865"/>
                  <a:pt x="520065" y="817245"/>
                  <a:pt x="521970" y="816293"/>
                </a:cubicBezTo>
                <a:cubicBezTo>
                  <a:pt x="523875" y="814388"/>
                  <a:pt x="528638" y="803910"/>
                  <a:pt x="528638" y="801053"/>
                </a:cubicBezTo>
                <a:cubicBezTo>
                  <a:pt x="528638" y="798195"/>
                  <a:pt x="527685" y="794385"/>
                  <a:pt x="527685" y="791528"/>
                </a:cubicBezTo>
                <a:cubicBezTo>
                  <a:pt x="526733" y="790575"/>
                  <a:pt x="526733" y="789623"/>
                  <a:pt x="525780" y="789623"/>
                </a:cubicBezTo>
                <a:cubicBezTo>
                  <a:pt x="525780" y="783908"/>
                  <a:pt x="521018" y="776288"/>
                  <a:pt x="518160" y="772478"/>
                </a:cubicBezTo>
                <a:cubicBezTo>
                  <a:pt x="516255" y="769620"/>
                  <a:pt x="508635" y="762000"/>
                  <a:pt x="504825" y="762000"/>
                </a:cubicBezTo>
                <a:lnTo>
                  <a:pt x="501968" y="762000"/>
                </a:lnTo>
                <a:cubicBezTo>
                  <a:pt x="496253" y="747713"/>
                  <a:pt x="439103" y="745808"/>
                  <a:pt x="426720" y="737235"/>
                </a:cubicBezTo>
                <a:cubicBezTo>
                  <a:pt x="419100" y="736283"/>
                  <a:pt x="411480" y="735330"/>
                  <a:pt x="402908" y="735330"/>
                </a:cubicBezTo>
                <a:cubicBezTo>
                  <a:pt x="395288" y="733425"/>
                  <a:pt x="396240" y="720090"/>
                  <a:pt x="394335" y="718185"/>
                </a:cubicBezTo>
                <a:cubicBezTo>
                  <a:pt x="392430" y="716280"/>
                  <a:pt x="387668" y="716280"/>
                  <a:pt x="387668" y="716280"/>
                </a:cubicBezTo>
                <a:cubicBezTo>
                  <a:pt x="382905" y="717233"/>
                  <a:pt x="378143" y="717233"/>
                  <a:pt x="373380" y="718185"/>
                </a:cubicBezTo>
                <a:cubicBezTo>
                  <a:pt x="372428" y="719138"/>
                  <a:pt x="371475" y="719138"/>
                  <a:pt x="371475" y="720090"/>
                </a:cubicBezTo>
                <a:cubicBezTo>
                  <a:pt x="366713" y="720090"/>
                  <a:pt x="343853" y="722948"/>
                  <a:pt x="343853" y="725805"/>
                </a:cubicBezTo>
                <a:cubicBezTo>
                  <a:pt x="343853" y="731520"/>
                  <a:pt x="360045" y="738188"/>
                  <a:pt x="365760" y="741045"/>
                </a:cubicBezTo>
                <a:cubicBezTo>
                  <a:pt x="369570" y="742950"/>
                  <a:pt x="388620" y="751523"/>
                  <a:pt x="391478" y="751523"/>
                </a:cubicBezTo>
                <a:cubicBezTo>
                  <a:pt x="392430" y="753428"/>
                  <a:pt x="397193" y="758190"/>
                  <a:pt x="398145" y="758190"/>
                </a:cubicBezTo>
                <a:cubicBezTo>
                  <a:pt x="401003" y="758190"/>
                  <a:pt x="406718" y="763905"/>
                  <a:pt x="408623" y="765810"/>
                </a:cubicBezTo>
                <a:cubicBezTo>
                  <a:pt x="411480" y="768668"/>
                  <a:pt x="414338" y="771525"/>
                  <a:pt x="417195" y="774383"/>
                </a:cubicBezTo>
                <a:cubicBezTo>
                  <a:pt x="420053" y="777240"/>
                  <a:pt x="430530" y="790575"/>
                  <a:pt x="430530" y="794385"/>
                </a:cubicBezTo>
                <a:cubicBezTo>
                  <a:pt x="430530" y="809625"/>
                  <a:pt x="419100" y="788670"/>
                  <a:pt x="415290" y="784860"/>
                </a:cubicBezTo>
                <a:cubicBezTo>
                  <a:pt x="412433" y="782003"/>
                  <a:pt x="401003" y="771525"/>
                  <a:pt x="400050" y="768668"/>
                </a:cubicBezTo>
                <a:cubicBezTo>
                  <a:pt x="397193" y="768668"/>
                  <a:pt x="389573" y="760095"/>
                  <a:pt x="385763" y="758190"/>
                </a:cubicBezTo>
                <a:cubicBezTo>
                  <a:pt x="381000" y="755333"/>
                  <a:pt x="375285" y="751523"/>
                  <a:pt x="369570" y="748665"/>
                </a:cubicBezTo>
                <a:cubicBezTo>
                  <a:pt x="365760" y="746760"/>
                  <a:pt x="365760" y="745808"/>
                  <a:pt x="360998" y="744855"/>
                </a:cubicBezTo>
                <a:cubicBezTo>
                  <a:pt x="359093" y="743903"/>
                  <a:pt x="354330" y="741998"/>
                  <a:pt x="352425" y="741045"/>
                </a:cubicBezTo>
                <a:cubicBezTo>
                  <a:pt x="349568" y="739140"/>
                  <a:pt x="327660" y="727710"/>
                  <a:pt x="322898" y="727710"/>
                </a:cubicBezTo>
                <a:lnTo>
                  <a:pt x="323850" y="727710"/>
                </a:lnTo>
                <a:cubicBezTo>
                  <a:pt x="320993" y="727710"/>
                  <a:pt x="309563" y="733425"/>
                  <a:pt x="308610" y="733425"/>
                </a:cubicBezTo>
                <a:cubicBezTo>
                  <a:pt x="301943" y="733425"/>
                  <a:pt x="297180" y="729615"/>
                  <a:pt x="289560" y="729615"/>
                </a:cubicBezTo>
                <a:lnTo>
                  <a:pt x="286703" y="729615"/>
                </a:lnTo>
                <a:cubicBezTo>
                  <a:pt x="277178" y="729615"/>
                  <a:pt x="260033" y="734378"/>
                  <a:pt x="251460" y="737235"/>
                </a:cubicBezTo>
                <a:cubicBezTo>
                  <a:pt x="230505" y="745808"/>
                  <a:pt x="217170" y="755333"/>
                  <a:pt x="198120" y="763905"/>
                </a:cubicBezTo>
                <a:cubicBezTo>
                  <a:pt x="191453" y="766763"/>
                  <a:pt x="180975" y="778193"/>
                  <a:pt x="177165" y="779145"/>
                </a:cubicBezTo>
                <a:cubicBezTo>
                  <a:pt x="180975" y="764858"/>
                  <a:pt x="215265" y="745808"/>
                  <a:pt x="226695" y="740093"/>
                </a:cubicBezTo>
                <a:cubicBezTo>
                  <a:pt x="230505" y="738188"/>
                  <a:pt x="231458" y="737235"/>
                  <a:pt x="235268" y="736283"/>
                </a:cubicBezTo>
                <a:cubicBezTo>
                  <a:pt x="241935" y="732473"/>
                  <a:pt x="245745" y="732473"/>
                  <a:pt x="253365" y="729615"/>
                </a:cubicBezTo>
                <a:cubicBezTo>
                  <a:pt x="256223" y="728663"/>
                  <a:pt x="294323" y="713423"/>
                  <a:pt x="283845" y="713423"/>
                </a:cubicBezTo>
                <a:cubicBezTo>
                  <a:pt x="283845" y="713423"/>
                  <a:pt x="275273" y="710565"/>
                  <a:pt x="272415" y="710565"/>
                </a:cubicBezTo>
                <a:cubicBezTo>
                  <a:pt x="267653" y="709613"/>
                  <a:pt x="262890" y="710565"/>
                  <a:pt x="258128" y="710565"/>
                </a:cubicBezTo>
                <a:cubicBezTo>
                  <a:pt x="249555" y="710565"/>
                  <a:pt x="239078" y="708660"/>
                  <a:pt x="230505" y="708660"/>
                </a:cubicBezTo>
                <a:cubicBezTo>
                  <a:pt x="225743" y="706755"/>
                  <a:pt x="171450" y="696278"/>
                  <a:pt x="166688" y="677228"/>
                </a:cubicBezTo>
                <a:cubicBezTo>
                  <a:pt x="171450" y="678180"/>
                  <a:pt x="178118" y="684848"/>
                  <a:pt x="181928" y="686753"/>
                </a:cubicBezTo>
                <a:cubicBezTo>
                  <a:pt x="194310" y="692468"/>
                  <a:pt x="207645" y="699135"/>
                  <a:pt x="220980" y="701040"/>
                </a:cubicBezTo>
                <a:cubicBezTo>
                  <a:pt x="223838" y="701993"/>
                  <a:pt x="231458" y="703898"/>
                  <a:pt x="234315" y="703898"/>
                </a:cubicBezTo>
                <a:lnTo>
                  <a:pt x="246698" y="703898"/>
                </a:lnTo>
                <a:cubicBezTo>
                  <a:pt x="248603" y="703898"/>
                  <a:pt x="248603" y="703898"/>
                  <a:pt x="250508" y="702945"/>
                </a:cubicBezTo>
                <a:cubicBezTo>
                  <a:pt x="250508" y="696278"/>
                  <a:pt x="241935" y="695325"/>
                  <a:pt x="238125" y="693420"/>
                </a:cubicBezTo>
                <a:cubicBezTo>
                  <a:pt x="233363" y="691515"/>
                  <a:pt x="228600" y="690563"/>
                  <a:pt x="222885" y="688658"/>
                </a:cubicBezTo>
                <a:cubicBezTo>
                  <a:pt x="222885" y="686753"/>
                  <a:pt x="238125" y="689610"/>
                  <a:pt x="240983" y="689610"/>
                </a:cubicBezTo>
                <a:cubicBezTo>
                  <a:pt x="242888" y="689610"/>
                  <a:pt x="261938" y="694373"/>
                  <a:pt x="264795" y="695325"/>
                </a:cubicBezTo>
                <a:cubicBezTo>
                  <a:pt x="268605" y="699135"/>
                  <a:pt x="276225" y="696278"/>
                  <a:pt x="280035" y="699135"/>
                </a:cubicBezTo>
                <a:cubicBezTo>
                  <a:pt x="284798" y="699135"/>
                  <a:pt x="306705" y="705803"/>
                  <a:pt x="309563" y="708660"/>
                </a:cubicBezTo>
                <a:cubicBezTo>
                  <a:pt x="317183" y="713423"/>
                  <a:pt x="336233" y="709613"/>
                  <a:pt x="345758" y="711518"/>
                </a:cubicBezTo>
                <a:cubicBezTo>
                  <a:pt x="349568" y="712470"/>
                  <a:pt x="377190" y="710565"/>
                  <a:pt x="381953" y="709613"/>
                </a:cubicBezTo>
                <a:cubicBezTo>
                  <a:pt x="386715" y="708660"/>
                  <a:pt x="396240" y="708660"/>
                  <a:pt x="399098" y="707708"/>
                </a:cubicBezTo>
                <a:cubicBezTo>
                  <a:pt x="402908" y="706755"/>
                  <a:pt x="410528" y="703898"/>
                  <a:pt x="413385" y="702945"/>
                </a:cubicBezTo>
                <a:cubicBezTo>
                  <a:pt x="413385" y="689610"/>
                  <a:pt x="362903" y="678180"/>
                  <a:pt x="360998" y="674370"/>
                </a:cubicBezTo>
                <a:cubicBezTo>
                  <a:pt x="356235" y="674370"/>
                  <a:pt x="340995" y="668655"/>
                  <a:pt x="335280" y="667703"/>
                </a:cubicBezTo>
                <a:cubicBezTo>
                  <a:pt x="322898" y="664845"/>
                  <a:pt x="312420" y="661988"/>
                  <a:pt x="300990" y="660083"/>
                </a:cubicBezTo>
                <a:cubicBezTo>
                  <a:pt x="300038" y="659130"/>
                  <a:pt x="299085" y="659130"/>
                  <a:pt x="299085" y="658178"/>
                </a:cubicBezTo>
                <a:cubicBezTo>
                  <a:pt x="291465" y="658178"/>
                  <a:pt x="287655" y="657225"/>
                  <a:pt x="280988" y="655320"/>
                </a:cubicBezTo>
                <a:cubicBezTo>
                  <a:pt x="278130" y="654368"/>
                  <a:pt x="264795" y="651510"/>
                  <a:pt x="262890" y="651510"/>
                </a:cubicBezTo>
                <a:cubicBezTo>
                  <a:pt x="251460" y="651510"/>
                  <a:pt x="240030" y="646748"/>
                  <a:pt x="226695" y="646748"/>
                </a:cubicBezTo>
                <a:cubicBezTo>
                  <a:pt x="219075" y="646748"/>
                  <a:pt x="202883" y="645795"/>
                  <a:pt x="200978" y="641033"/>
                </a:cubicBezTo>
                <a:cubicBezTo>
                  <a:pt x="196215" y="641033"/>
                  <a:pt x="178118" y="635318"/>
                  <a:pt x="173355" y="634365"/>
                </a:cubicBezTo>
                <a:cubicBezTo>
                  <a:pt x="169545" y="633413"/>
                  <a:pt x="146685" y="629603"/>
                  <a:pt x="142875" y="629603"/>
                </a:cubicBezTo>
                <a:cubicBezTo>
                  <a:pt x="139065" y="629603"/>
                  <a:pt x="135255" y="629603"/>
                  <a:pt x="132398" y="629603"/>
                </a:cubicBezTo>
                <a:cubicBezTo>
                  <a:pt x="123825" y="630555"/>
                  <a:pt x="114300" y="630555"/>
                  <a:pt x="105728" y="631508"/>
                </a:cubicBezTo>
                <a:lnTo>
                  <a:pt x="105728" y="633413"/>
                </a:lnTo>
                <a:cubicBezTo>
                  <a:pt x="105728" y="637223"/>
                  <a:pt x="120968" y="641033"/>
                  <a:pt x="121920" y="643890"/>
                </a:cubicBezTo>
                <a:cubicBezTo>
                  <a:pt x="132398" y="643890"/>
                  <a:pt x="139065" y="650558"/>
                  <a:pt x="146685" y="650558"/>
                </a:cubicBezTo>
                <a:lnTo>
                  <a:pt x="149543" y="650558"/>
                </a:lnTo>
                <a:cubicBezTo>
                  <a:pt x="151448" y="656273"/>
                  <a:pt x="168593" y="650558"/>
                  <a:pt x="169545" y="658178"/>
                </a:cubicBezTo>
                <a:cubicBezTo>
                  <a:pt x="160973" y="658178"/>
                  <a:pt x="152400" y="658178"/>
                  <a:pt x="143828" y="658178"/>
                </a:cubicBezTo>
                <a:cubicBezTo>
                  <a:pt x="142875" y="658178"/>
                  <a:pt x="141923" y="657225"/>
                  <a:pt x="141923" y="657225"/>
                </a:cubicBezTo>
                <a:cubicBezTo>
                  <a:pt x="133350" y="655320"/>
                  <a:pt x="125730" y="653415"/>
                  <a:pt x="117158" y="651510"/>
                </a:cubicBezTo>
                <a:cubicBezTo>
                  <a:pt x="106680" y="644843"/>
                  <a:pt x="79058" y="641985"/>
                  <a:pt x="79058" y="624840"/>
                </a:cubicBezTo>
                <a:cubicBezTo>
                  <a:pt x="79058" y="622935"/>
                  <a:pt x="80010" y="621030"/>
                  <a:pt x="80963" y="618173"/>
                </a:cubicBezTo>
                <a:cubicBezTo>
                  <a:pt x="84773" y="618173"/>
                  <a:pt x="86678" y="616268"/>
                  <a:pt x="87630" y="616268"/>
                </a:cubicBezTo>
                <a:lnTo>
                  <a:pt x="95250" y="616268"/>
                </a:lnTo>
                <a:cubicBezTo>
                  <a:pt x="98108" y="616268"/>
                  <a:pt x="107633" y="620078"/>
                  <a:pt x="110490" y="621030"/>
                </a:cubicBezTo>
                <a:cubicBezTo>
                  <a:pt x="115253" y="621983"/>
                  <a:pt x="123825" y="622935"/>
                  <a:pt x="129540" y="622935"/>
                </a:cubicBezTo>
                <a:lnTo>
                  <a:pt x="131445" y="622935"/>
                </a:lnTo>
                <a:lnTo>
                  <a:pt x="131445" y="624840"/>
                </a:lnTo>
                <a:cubicBezTo>
                  <a:pt x="140970" y="624840"/>
                  <a:pt x="153353" y="625793"/>
                  <a:pt x="161925" y="626745"/>
                </a:cubicBezTo>
                <a:cubicBezTo>
                  <a:pt x="168593" y="627698"/>
                  <a:pt x="170498" y="627698"/>
                  <a:pt x="176213" y="628650"/>
                </a:cubicBezTo>
                <a:cubicBezTo>
                  <a:pt x="179070" y="629603"/>
                  <a:pt x="188595" y="632460"/>
                  <a:pt x="189548" y="632460"/>
                </a:cubicBezTo>
                <a:lnTo>
                  <a:pt x="191453" y="632460"/>
                </a:lnTo>
                <a:lnTo>
                  <a:pt x="191453" y="634365"/>
                </a:lnTo>
                <a:lnTo>
                  <a:pt x="194310" y="634365"/>
                </a:lnTo>
                <a:cubicBezTo>
                  <a:pt x="194310" y="634365"/>
                  <a:pt x="203835" y="639128"/>
                  <a:pt x="205740" y="640080"/>
                </a:cubicBezTo>
                <a:cubicBezTo>
                  <a:pt x="211455" y="641985"/>
                  <a:pt x="216218" y="641033"/>
                  <a:pt x="221933" y="641985"/>
                </a:cubicBezTo>
                <a:cubicBezTo>
                  <a:pt x="228600" y="643890"/>
                  <a:pt x="246698" y="644843"/>
                  <a:pt x="254318" y="644843"/>
                </a:cubicBezTo>
                <a:cubicBezTo>
                  <a:pt x="255270" y="645795"/>
                  <a:pt x="256223" y="645795"/>
                  <a:pt x="256223" y="646748"/>
                </a:cubicBezTo>
                <a:cubicBezTo>
                  <a:pt x="277178" y="646748"/>
                  <a:pt x="345758" y="658178"/>
                  <a:pt x="367665" y="672465"/>
                </a:cubicBezTo>
                <a:cubicBezTo>
                  <a:pt x="373380" y="672465"/>
                  <a:pt x="407670" y="687705"/>
                  <a:pt x="415290" y="690563"/>
                </a:cubicBezTo>
                <a:cubicBezTo>
                  <a:pt x="421005" y="692468"/>
                  <a:pt x="428625" y="701040"/>
                  <a:pt x="434340" y="704850"/>
                </a:cubicBezTo>
                <a:cubicBezTo>
                  <a:pt x="443865" y="711518"/>
                  <a:pt x="448628" y="705803"/>
                  <a:pt x="461010" y="705803"/>
                </a:cubicBezTo>
                <a:cubicBezTo>
                  <a:pt x="463868" y="703898"/>
                  <a:pt x="477203" y="700088"/>
                  <a:pt x="481965" y="697230"/>
                </a:cubicBezTo>
                <a:cubicBezTo>
                  <a:pt x="486728" y="694373"/>
                  <a:pt x="496253" y="688658"/>
                  <a:pt x="500063" y="684848"/>
                </a:cubicBezTo>
                <a:cubicBezTo>
                  <a:pt x="508635" y="676275"/>
                  <a:pt x="520065" y="660083"/>
                  <a:pt x="520065" y="643890"/>
                </a:cubicBezTo>
                <a:cubicBezTo>
                  <a:pt x="520065" y="640080"/>
                  <a:pt x="521970" y="622935"/>
                  <a:pt x="518160" y="622935"/>
                </a:cubicBezTo>
                <a:cubicBezTo>
                  <a:pt x="518160" y="612458"/>
                  <a:pt x="514350" y="610553"/>
                  <a:pt x="513398" y="608648"/>
                </a:cubicBezTo>
                <a:cubicBezTo>
                  <a:pt x="511493" y="606743"/>
                  <a:pt x="513398" y="607695"/>
                  <a:pt x="511493" y="605790"/>
                </a:cubicBezTo>
                <a:cubicBezTo>
                  <a:pt x="510540" y="599123"/>
                  <a:pt x="487680" y="575310"/>
                  <a:pt x="482918" y="571500"/>
                </a:cubicBezTo>
                <a:cubicBezTo>
                  <a:pt x="477203" y="566738"/>
                  <a:pt x="471488" y="561975"/>
                  <a:pt x="464820" y="558165"/>
                </a:cubicBezTo>
                <a:cubicBezTo>
                  <a:pt x="463868" y="557213"/>
                  <a:pt x="442913" y="545783"/>
                  <a:pt x="442913" y="552450"/>
                </a:cubicBezTo>
                <a:lnTo>
                  <a:pt x="442913" y="554355"/>
                </a:lnTo>
                <a:cubicBezTo>
                  <a:pt x="442913" y="559118"/>
                  <a:pt x="444818" y="562928"/>
                  <a:pt x="444818" y="563880"/>
                </a:cubicBezTo>
                <a:cubicBezTo>
                  <a:pt x="444818" y="565785"/>
                  <a:pt x="444818" y="568643"/>
                  <a:pt x="444818" y="570548"/>
                </a:cubicBezTo>
                <a:cubicBezTo>
                  <a:pt x="442913" y="570548"/>
                  <a:pt x="441008" y="571500"/>
                  <a:pt x="439103" y="571500"/>
                </a:cubicBezTo>
                <a:cubicBezTo>
                  <a:pt x="438150" y="565785"/>
                  <a:pt x="419100" y="548640"/>
                  <a:pt x="413385" y="544830"/>
                </a:cubicBezTo>
                <a:cubicBezTo>
                  <a:pt x="409575" y="541020"/>
                  <a:pt x="404813" y="538163"/>
                  <a:pt x="401003" y="535305"/>
                </a:cubicBezTo>
                <a:cubicBezTo>
                  <a:pt x="399098" y="533400"/>
                  <a:pt x="390525" y="527685"/>
                  <a:pt x="388620" y="526733"/>
                </a:cubicBezTo>
                <a:cubicBezTo>
                  <a:pt x="386715" y="525780"/>
                  <a:pt x="375285" y="520065"/>
                  <a:pt x="374333" y="520065"/>
                </a:cubicBezTo>
                <a:cubicBezTo>
                  <a:pt x="373380" y="518160"/>
                  <a:pt x="372428" y="516255"/>
                  <a:pt x="370523" y="513398"/>
                </a:cubicBezTo>
                <a:cubicBezTo>
                  <a:pt x="368618" y="511493"/>
                  <a:pt x="366713" y="509588"/>
                  <a:pt x="364808" y="508635"/>
                </a:cubicBezTo>
                <a:cubicBezTo>
                  <a:pt x="360998" y="506730"/>
                  <a:pt x="354330" y="504825"/>
                  <a:pt x="347663" y="504825"/>
                </a:cubicBezTo>
                <a:cubicBezTo>
                  <a:pt x="337185" y="503873"/>
                  <a:pt x="321945" y="507683"/>
                  <a:pt x="308610" y="507683"/>
                </a:cubicBezTo>
                <a:cubicBezTo>
                  <a:pt x="307658" y="508635"/>
                  <a:pt x="306705" y="508635"/>
                  <a:pt x="306705" y="509588"/>
                </a:cubicBezTo>
                <a:cubicBezTo>
                  <a:pt x="303848" y="509588"/>
                  <a:pt x="300038" y="510540"/>
                  <a:pt x="297180" y="510540"/>
                </a:cubicBezTo>
                <a:cubicBezTo>
                  <a:pt x="290513" y="510540"/>
                  <a:pt x="283845" y="510540"/>
                  <a:pt x="277178" y="510540"/>
                </a:cubicBezTo>
                <a:cubicBezTo>
                  <a:pt x="273368" y="510540"/>
                  <a:pt x="269558" y="509588"/>
                  <a:pt x="265748" y="509588"/>
                </a:cubicBezTo>
                <a:cubicBezTo>
                  <a:pt x="264795" y="507683"/>
                  <a:pt x="257175" y="504825"/>
                  <a:pt x="255270" y="501968"/>
                </a:cubicBezTo>
                <a:cubicBezTo>
                  <a:pt x="251460" y="498158"/>
                  <a:pt x="249555" y="496253"/>
                  <a:pt x="243840" y="494348"/>
                </a:cubicBezTo>
                <a:cubicBezTo>
                  <a:pt x="238125" y="492443"/>
                  <a:pt x="239078" y="490538"/>
                  <a:pt x="231458" y="488633"/>
                </a:cubicBezTo>
                <a:cubicBezTo>
                  <a:pt x="228600" y="487680"/>
                  <a:pt x="219075" y="485775"/>
                  <a:pt x="218123" y="482918"/>
                </a:cubicBezTo>
                <a:cubicBezTo>
                  <a:pt x="212408" y="482918"/>
                  <a:pt x="212408" y="481013"/>
                  <a:pt x="207645" y="481013"/>
                </a:cubicBezTo>
                <a:lnTo>
                  <a:pt x="184785" y="481013"/>
                </a:lnTo>
                <a:cubicBezTo>
                  <a:pt x="180023" y="481013"/>
                  <a:pt x="176213" y="483870"/>
                  <a:pt x="169545" y="482918"/>
                </a:cubicBezTo>
                <a:cubicBezTo>
                  <a:pt x="162878" y="482918"/>
                  <a:pt x="158115" y="482918"/>
                  <a:pt x="152400" y="483870"/>
                </a:cubicBezTo>
                <a:cubicBezTo>
                  <a:pt x="146685" y="484823"/>
                  <a:pt x="141923" y="485775"/>
                  <a:pt x="137160" y="486728"/>
                </a:cubicBezTo>
                <a:cubicBezTo>
                  <a:pt x="129540" y="487680"/>
                  <a:pt x="129540" y="491490"/>
                  <a:pt x="123825" y="491490"/>
                </a:cubicBezTo>
                <a:cubicBezTo>
                  <a:pt x="122873" y="493395"/>
                  <a:pt x="113348" y="500063"/>
                  <a:pt x="110490" y="501968"/>
                </a:cubicBezTo>
                <a:cubicBezTo>
                  <a:pt x="105728" y="505778"/>
                  <a:pt x="100013" y="508635"/>
                  <a:pt x="95250" y="511493"/>
                </a:cubicBezTo>
                <a:cubicBezTo>
                  <a:pt x="86678" y="517208"/>
                  <a:pt x="73343" y="526733"/>
                  <a:pt x="67628" y="534353"/>
                </a:cubicBezTo>
                <a:cubicBezTo>
                  <a:pt x="65723" y="537210"/>
                  <a:pt x="64770" y="538163"/>
                  <a:pt x="61913" y="541020"/>
                </a:cubicBezTo>
                <a:cubicBezTo>
                  <a:pt x="60008" y="542925"/>
                  <a:pt x="58103" y="546735"/>
                  <a:pt x="56198" y="548640"/>
                </a:cubicBezTo>
                <a:cubicBezTo>
                  <a:pt x="52388" y="552450"/>
                  <a:pt x="50483" y="561023"/>
                  <a:pt x="47625" y="564833"/>
                </a:cubicBezTo>
                <a:cubicBezTo>
                  <a:pt x="47625" y="571500"/>
                  <a:pt x="36195" y="588645"/>
                  <a:pt x="36195" y="600075"/>
                </a:cubicBezTo>
                <a:cubicBezTo>
                  <a:pt x="36195" y="605790"/>
                  <a:pt x="32385" y="610553"/>
                  <a:pt x="29528" y="616268"/>
                </a:cubicBezTo>
                <a:cubicBezTo>
                  <a:pt x="27623" y="621983"/>
                  <a:pt x="26670" y="626745"/>
                  <a:pt x="24765" y="632460"/>
                </a:cubicBezTo>
                <a:cubicBezTo>
                  <a:pt x="23813" y="635318"/>
                  <a:pt x="22860" y="638175"/>
                  <a:pt x="22860" y="641033"/>
                </a:cubicBezTo>
                <a:cubicBezTo>
                  <a:pt x="22860" y="642938"/>
                  <a:pt x="22860" y="644843"/>
                  <a:pt x="22860" y="646748"/>
                </a:cubicBezTo>
                <a:cubicBezTo>
                  <a:pt x="20955" y="665798"/>
                  <a:pt x="19050" y="685800"/>
                  <a:pt x="17145" y="705803"/>
                </a:cubicBezTo>
                <a:lnTo>
                  <a:pt x="15240" y="705803"/>
                </a:lnTo>
                <a:lnTo>
                  <a:pt x="15240" y="710565"/>
                </a:lnTo>
                <a:cubicBezTo>
                  <a:pt x="15240" y="725805"/>
                  <a:pt x="10478" y="757238"/>
                  <a:pt x="8573" y="772478"/>
                </a:cubicBezTo>
                <a:cubicBezTo>
                  <a:pt x="6668" y="782955"/>
                  <a:pt x="5715" y="793433"/>
                  <a:pt x="4763" y="802958"/>
                </a:cubicBezTo>
                <a:cubicBezTo>
                  <a:pt x="3810" y="811530"/>
                  <a:pt x="0" y="823913"/>
                  <a:pt x="0" y="832485"/>
                </a:cubicBezTo>
                <a:cubicBezTo>
                  <a:pt x="0" y="849630"/>
                  <a:pt x="953" y="862965"/>
                  <a:pt x="3810" y="881063"/>
                </a:cubicBezTo>
                <a:lnTo>
                  <a:pt x="3810" y="884873"/>
                </a:lnTo>
                <a:cubicBezTo>
                  <a:pt x="5715" y="885825"/>
                  <a:pt x="10478" y="900113"/>
                  <a:pt x="12383" y="902970"/>
                </a:cubicBezTo>
                <a:cubicBezTo>
                  <a:pt x="15240" y="910590"/>
                  <a:pt x="19050" y="914400"/>
                  <a:pt x="22860" y="920115"/>
                </a:cubicBezTo>
                <a:cubicBezTo>
                  <a:pt x="29528" y="930593"/>
                  <a:pt x="40005" y="940118"/>
                  <a:pt x="50483" y="946785"/>
                </a:cubicBezTo>
                <a:cubicBezTo>
                  <a:pt x="53340" y="948690"/>
                  <a:pt x="64770" y="956310"/>
                  <a:pt x="67628" y="957263"/>
                </a:cubicBezTo>
                <a:cubicBezTo>
                  <a:pt x="72390" y="959168"/>
                  <a:pt x="73343" y="959168"/>
                  <a:pt x="77153" y="961073"/>
                </a:cubicBezTo>
                <a:cubicBezTo>
                  <a:pt x="80010" y="962978"/>
                  <a:pt x="84773" y="962978"/>
                  <a:pt x="87630" y="964883"/>
                </a:cubicBezTo>
                <a:cubicBezTo>
                  <a:pt x="96203" y="968693"/>
                  <a:pt x="120968" y="974408"/>
                  <a:pt x="132398" y="975360"/>
                </a:cubicBezTo>
                <a:cubicBezTo>
                  <a:pt x="133350" y="973455"/>
                  <a:pt x="141923" y="970598"/>
                  <a:pt x="143828" y="968693"/>
                </a:cubicBezTo>
                <a:cubicBezTo>
                  <a:pt x="147638" y="965835"/>
                  <a:pt x="150495" y="963930"/>
                  <a:pt x="157163" y="963930"/>
                </a:cubicBezTo>
                <a:cubicBezTo>
                  <a:pt x="170498" y="963930"/>
                  <a:pt x="180023" y="962025"/>
                  <a:pt x="191453" y="962025"/>
                </a:cubicBezTo>
                <a:lnTo>
                  <a:pt x="201930" y="962025"/>
                </a:lnTo>
                <a:cubicBezTo>
                  <a:pt x="203835" y="962025"/>
                  <a:pt x="203835" y="962025"/>
                  <a:pt x="205740" y="962978"/>
                </a:cubicBezTo>
                <a:lnTo>
                  <a:pt x="205740" y="965835"/>
                </a:lnTo>
                <a:cubicBezTo>
                  <a:pt x="205740" y="967740"/>
                  <a:pt x="202883" y="969645"/>
                  <a:pt x="201930" y="970598"/>
                </a:cubicBezTo>
                <a:cubicBezTo>
                  <a:pt x="196215" y="971550"/>
                  <a:pt x="188595" y="975360"/>
                  <a:pt x="187643" y="980123"/>
                </a:cubicBezTo>
                <a:cubicBezTo>
                  <a:pt x="187643" y="980123"/>
                  <a:pt x="187643" y="979170"/>
                  <a:pt x="187643" y="979170"/>
                </a:cubicBezTo>
                <a:cubicBezTo>
                  <a:pt x="195263" y="982980"/>
                  <a:pt x="201930" y="985838"/>
                  <a:pt x="208598" y="989648"/>
                </a:cubicBezTo>
                <a:lnTo>
                  <a:pt x="208598" y="989648"/>
                </a:lnTo>
                <a:close/>
                <a:moveTo>
                  <a:pt x="474345" y="137160"/>
                </a:moveTo>
                <a:cubicBezTo>
                  <a:pt x="474345" y="140970"/>
                  <a:pt x="445770" y="227648"/>
                  <a:pt x="442913" y="231458"/>
                </a:cubicBezTo>
                <a:cubicBezTo>
                  <a:pt x="442913" y="235268"/>
                  <a:pt x="441960" y="239078"/>
                  <a:pt x="441960" y="242888"/>
                </a:cubicBezTo>
                <a:cubicBezTo>
                  <a:pt x="429578" y="251460"/>
                  <a:pt x="421005" y="276225"/>
                  <a:pt x="416243" y="292418"/>
                </a:cubicBezTo>
                <a:cubicBezTo>
                  <a:pt x="414338" y="300990"/>
                  <a:pt x="397193" y="345758"/>
                  <a:pt x="397193" y="348615"/>
                </a:cubicBezTo>
                <a:lnTo>
                  <a:pt x="397193" y="354330"/>
                </a:lnTo>
                <a:cubicBezTo>
                  <a:pt x="397193" y="362903"/>
                  <a:pt x="427673" y="357188"/>
                  <a:pt x="427673" y="364808"/>
                </a:cubicBezTo>
                <a:lnTo>
                  <a:pt x="427673" y="366713"/>
                </a:lnTo>
                <a:cubicBezTo>
                  <a:pt x="424815" y="367665"/>
                  <a:pt x="421005" y="367665"/>
                  <a:pt x="421005" y="371475"/>
                </a:cubicBezTo>
                <a:cubicBezTo>
                  <a:pt x="424815" y="372428"/>
                  <a:pt x="428625" y="372428"/>
                  <a:pt x="432435" y="373380"/>
                </a:cubicBezTo>
                <a:lnTo>
                  <a:pt x="432435" y="377190"/>
                </a:lnTo>
                <a:cubicBezTo>
                  <a:pt x="429578" y="377190"/>
                  <a:pt x="430530" y="378143"/>
                  <a:pt x="427673" y="378143"/>
                </a:cubicBezTo>
                <a:cubicBezTo>
                  <a:pt x="415290" y="378143"/>
                  <a:pt x="410528" y="376238"/>
                  <a:pt x="401955" y="383858"/>
                </a:cubicBezTo>
                <a:cubicBezTo>
                  <a:pt x="399098" y="386715"/>
                  <a:pt x="396240" y="388620"/>
                  <a:pt x="393383" y="391478"/>
                </a:cubicBezTo>
                <a:cubicBezTo>
                  <a:pt x="390525" y="394335"/>
                  <a:pt x="388620" y="400050"/>
                  <a:pt x="386715" y="401955"/>
                </a:cubicBezTo>
                <a:cubicBezTo>
                  <a:pt x="386715" y="406718"/>
                  <a:pt x="381953" y="418148"/>
                  <a:pt x="381953" y="425768"/>
                </a:cubicBezTo>
                <a:cubicBezTo>
                  <a:pt x="381000" y="436245"/>
                  <a:pt x="380048" y="440055"/>
                  <a:pt x="381953" y="451485"/>
                </a:cubicBezTo>
                <a:cubicBezTo>
                  <a:pt x="383858" y="461963"/>
                  <a:pt x="383858" y="465773"/>
                  <a:pt x="387668" y="474345"/>
                </a:cubicBezTo>
                <a:cubicBezTo>
                  <a:pt x="388620" y="477203"/>
                  <a:pt x="390525" y="481965"/>
                  <a:pt x="392430" y="483870"/>
                </a:cubicBezTo>
                <a:cubicBezTo>
                  <a:pt x="394335" y="485775"/>
                  <a:pt x="400050" y="487680"/>
                  <a:pt x="401003" y="490538"/>
                </a:cubicBezTo>
                <a:lnTo>
                  <a:pt x="409575" y="490538"/>
                </a:lnTo>
                <a:cubicBezTo>
                  <a:pt x="417195" y="490538"/>
                  <a:pt x="429578" y="481965"/>
                  <a:pt x="434340" y="478155"/>
                </a:cubicBezTo>
                <a:cubicBezTo>
                  <a:pt x="438150" y="475298"/>
                  <a:pt x="441008" y="472440"/>
                  <a:pt x="443865" y="468630"/>
                </a:cubicBezTo>
                <a:cubicBezTo>
                  <a:pt x="455295" y="456248"/>
                  <a:pt x="471488" y="423863"/>
                  <a:pt x="471488" y="410528"/>
                </a:cubicBezTo>
                <a:cubicBezTo>
                  <a:pt x="471488" y="408623"/>
                  <a:pt x="463868" y="400050"/>
                  <a:pt x="461963" y="399098"/>
                </a:cubicBezTo>
                <a:cubicBezTo>
                  <a:pt x="459105" y="396240"/>
                  <a:pt x="451485" y="393383"/>
                  <a:pt x="451485" y="388620"/>
                </a:cubicBezTo>
                <a:cubicBezTo>
                  <a:pt x="452438" y="388620"/>
                  <a:pt x="453390" y="387668"/>
                  <a:pt x="453390" y="387668"/>
                </a:cubicBezTo>
                <a:cubicBezTo>
                  <a:pt x="461963" y="387668"/>
                  <a:pt x="467678" y="396240"/>
                  <a:pt x="470535" y="396240"/>
                </a:cubicBezTo>
                <a:cubicBezTo>
                  <a:pt x="481013" y="396240"/>
                  <a:pt x="490538" y="380048"/>
                  <a:pt x="495300" y="372428"/>
                </a:cubicBezTo>
                <a:cubicBezTo>
                  <a:pt x="499110" y="366713"/>
                  <a:pt x="509588" y="346710"/>
                  <a:pt x="510540" y="339090"/>
                </a:cubicBezTo>
                <a:cubicBezTo>
                  <a:pt x="514350" y="326708"/>
                  <a:pt x="517208" y="314325"/>
                  <a:pt x="521018" y="301943"/>
                </a:cubicBezTo>
                <a:cubicBezTo>
                  <a:pt x="521970" y="298133"/>
                  <a:pt x="522923" y="293370"/>
                  <a:pt x="523875" y="289560"/>
                </a:cubicBezTo>
                <a:cubicBezTo>
                  <a:pt x="519113" y="282893"/>
                  <a:pt x="501968" y="277178"/>
                  <a:pt x="492443" y="273368"/>
                </a:cubicBezTo>
                <a:cubicBezTo>
                  <a:pt x="486728" y="271463"/>
                  <a:pt x="481965" y="268605"/>
                  <a:pt x="475298" y="267653"/>
                </a:cubicBezTo>
                <a:cubicBezTo>
                  <a:pt x="469583" y="266700"/>
                  <a:pt x="459105" y="264795"/>
                  <a:pt x="459105" y="259080"/>
                </a:cubicBezTo>
                <a:cubicBezTo>
                  <a:pt x="459105" y="252413"/>
                  <a:pt x="465773" y="253365"/>
                  <a:pt x="469583" y="253365"/>
                </a:cubicBezTo>
                <a:lnTo>
                  <a:pt x="476250" y="253365"/>
                </a:lnTo>
                <a:cubicBezTo>
                  <a:pt x="478155" y="245745"/>
                  <a:pt x="498158" y="248603"/>
                  <a:pt x="507683" y="248603"/>
                </a:cubicBezTo>
                <a:cubicBezTo>
                  <a:pt x="508635" y="251460"/>
                  <a:pt x="518160" y="253365"/>
                  <a:pt x="521018" y="254318"/>
                </a:cubicBezTo>
                <a:cubicBezTo>
                  <a:pt x="527685" y="255270"/>
                  <a:pt x="530543" y="258128"/>
                  <a:pt x="536258" y="258128"/>
                </a:cubicBezTo>
                <a:cubicBezTo>
                  <a:pt x="538163" y="258128"/>
                  <a:pt x="541020" y="253365"/>
                  <a:pt x="542925" y="252413"/>
                </a:cubicBezTo>
                <a:cubicBezTo>
                  <a:pt x="542925" y="244793"/>
                  <a:pt x="549593" y="215265"/>
                  <a:pt x="553403" y="213360"/>
                </a:cubicBezTo>
                <a:cubicBezTo>
                  <a:pt x="553403" y="207645"/>
                  <a:pt x="570548" y="170498"/>
                  <a:pt x="572453" y="161925"/>
                </a:cubicBezTo>
                <a:cubicBezTo>
                  <a:pt x="577215" y="147638"/>
                  <a:pt x="587693" y="121920"/>
                  <a:pt x="587693" y="105728"/>
                </a:cubicBezTo>
                <a:cubicBezTo>
                  <a:pt x="587693" y="85725"/>
                  <a:pt x="568643" y="67628"/>
                  <a:pt x="550545" y="67628"/>
                </a:cubicBezTo>
                <a:lnTo>
                  <a:pt x="542925" y="67628"/>
                </a:lnTo>
                <a:cubicBezTo>
                  <a:pt x="534353" y="67628"/>
                  <a:pt x="522923" y="72390"/>
                  <a:pt x="517208" y="75248"/>
                </a:cubicBezTo>
                <a:cubicBezTo>
                  <a:pt x="503873" y="83820"/>
                  <a:pt x="508635" y="80963"/>
                  <a:pt x="499110" y="92393"/>
                </a:cubicBezTo>
                <a:cubicBezTo>
                  <a:pt x="496253" y="95250"/>
                  <a:pt x="487680" y="109538"/>
                  <a:pt x="485775" y="113348"/>
                </a:cubicBezTo>
                <a:cubicBezTo>
                  <a:pt x="483870" y="117158"/>
                  <a:pt x="476250" y="136208"/>
                  <a:pt x="474345" y="137160"/>
                </a:cubicBezTo>
                <a:lnTo>
                  <a:pt x="474345" y="137160"/>
                </a:lnTo>
                <a:close/>
                <a:moveTo>
                  <a:pt x="264795" y="60008"/>
                </a:moveTo>
                <a:cubicBezTo>
                  <a:pt x="260033" y="66675"/>
                  <a:pt x="257175" y="122873"/>
                  <a:pt x="257175" y="138113"/>
                </a:cubicBezTo>
                <a:cubicBezTo>
                  <a:pt x="259080" y="140018"/>
                  <a:pt x="260985" y="140970"/>
                  <a:pt x="261938" y="142875"/>
                </a:cubicBezTo>
                <a:lnTo>
                  <a:pt x="263843" y="142875"/>
                </a:lnTo>
                <a:cubicBezTo>
                  <a:pt x="265748" y="142875"/>
                  <a:pt x="265748" y="143828"/>
                  <a:pt x="266700" y="144780"/>
                </a:cubicBezTo>
                <a:cubicBezTo>
                  <a:pt x="271463" y="144780"/>
                  <a:pt x="276225" y="145733"/>
                  <a:pt x="280988" y="145733"/>
                </a:cubicBezTo>
                <a:cubicBezTo>
                  <a:pt x="280988" y="157163"/>
                  <a:pt x="267653" y="153353"/>
                  <a:pt x="264795" y="165735"/>
                </a:cubicBezTo>
                <a:cubicBezTo>
                  <a:pt x="260033" y="165735"/>
                  <a:pt x="247650" y="175260"/>
                  <a:pt x="245745" y="180023"/>
                </a:cubicBezTo>
                <a:cubicBezTo>
                  <a:pt x="242888" y="189548"/>
                  <a:pt x="240030" y="195263"/>
                  <a:pt x="240030" y="207645"/>
                </a:cubicBezTo>
                <a:cubicBezTo>
                  <a:pt x="240030" y="230505"/>
                  <a:pt x="236220" y="248603"/>
                  <a:pt x="237173" y="271463"/>
                </a:cubicBezTo>
                <a:cubicBezTo>
                  <a:pt x="237173" y="279083"/>
                  <a:pt x="233363" y="303848"/>
                  <a:pt x="238125" y="315278"/>
                </a:cubicBezTo>
                <a:cubicBezTo>
                  <a:pt x="240030" y="319088"/>
                  <a:pt x="241935" y="321945"/>
                  <a:pt x="245745" y="321945"/>
                </a:cubicBezTo>
                <a:lnTo>
                  <a:pt x="249555" y="321945"/>
                </a:lnTo>
                <a:lnTo>
                  <a:pt x="249555" y="323850"/>
                </a:lnTo>
                <a:cubicBezTo>
                  <a:pt x="249555" y="327660"/>
                  <a:pt x="236220" y="334328"/>
                  <a:pt x="233363" y="340995"/>
                </a:cubicBezTo>
                <a:cubicBezTo>
                  <a:pt x="231458" y="345758"/>
                  <a:pt x="226695" y="360998"/>
                  <a:pt x="226695" y="367665"/>
                </a:cubicBezTo>
                <a:cubicBezTo>
                  <a:pt x="226695" y="375285"/>
                  <a:pt x="226695" y="383858"/>
                  <a:pt x="225743" y="391478"/>
                </a:cubicBezTo>
                <a:cubicBezTo>
                  <a:pt x="226695" y="401003"/>
                  <a:pt x="228600" y="411480"/>
                  <a:pt x="229553" y="421005"/>
                </a:cubicBezTo>
                <a:cubicBezTo>
                  <a:pt x="233363" y="425768"/>
                  <a:pt x="234315" y="430530"/>
                  <a:pt x="240030" y="434340"/>
                </a:cubicBezTo>
                <a:cubicBezTo>
                  <a:pt x="243840" y="437198"/>
                  <a:pt x="251460" y="440055"/>
                  <a:pt x="257175" y="440055"/>
                </a:cubicBezTo>
                <a:lnTo>
                  <a:pt x="262890" y="440055"/>
                </a:lnTo>
                <a:cubicBezTo>
                  <a:pt x="286703" y="440055"/>
                  <a:pt x="308610" y="395288"/>
                  <a:pt x="308610" y="369570"/>
                </a:cubicBezTo>
                <a:cubicBezTo>
                  <a:pt x="308610" y="369570"/>
                  <a:pt x="309563" y="369570"/>
                  <a:pt x="309563" y="369570"/>
                </a:cubicBezTo>
                <a:cubicBezTo>
                  <a:pt x="309563" y="364808"/>
                  <a:pt x="310515" y="360998"/>
                  <a:pt x="310515" y="356235"/>
                </a:cubicBezTo>
                <a:lnTo>
                  <a:pt x="310515" y="354330"/>
                </a:lnTo>
                <a:cubicBezTo>
                  <a:pt x="310515" y="340995"/>
                  <a:pt x="309563" y="334328"/>
                  <a:pt x="295275" y="332423"/>
                </a:cubicBezTo>
                <a:cubicBezTo>
                  <a:pt x="293370" y="332423"/>
                  <a:pt x="283845" y="333375"/>
                  <a:pt x="280988" y="333375"/>
                </a:cubicBezTo>
                <a:cubicBezTo>
                  <a:pt x="273368" y="334328"/>
                  <a:pt x="264795" y="337185"/>
                  <a:pt x="255270" y="337185"/>
                </a:cubicBezTo>
                <a:cubicBezTo>
                  <a:pt x="254318" y="337185"/>
                  <a:pt x="253365" y="337185"/>
                  <a:pt x="253365" y="335280"/>
                </a:cubicBezTo>
                <a:cubicBezTo>
                  <a:pt x="253365" y="329565"/>
                  <a:pt x="264795" y="324803"/>
                  <a:pt x="269558" y="323850"/>
                </a:cubicBezTo>
                <a:cubicBezTo>
                  <a:pt x="283845" y="320040"/>
                  <a:pt x="292418" y="317183"/>
                  <a:pt x="306705" y="317183"/>
                </a:cubicBezTo>
                <a:cubicBezTo>
                  <a:pt x="307658" y="318135"/>
                  <a:pt x="310515" y="320040"/>
                  <a:pt x="312420" y="320040"/>
                </a:cubicBezTo>
                <a:cubicBezTo>
                  <a:pt x="321945" y="320040"/>
                  <a:pt x="314325" y="311468"/>
                  <a:pt x="308610" y="311468"/>
                </a:cubicBezTo>
                <a:cubicBezTo>
                  <a:pt x="301943" y="311468"/>
                  <a:pt x="294323" y="311468"/>
                  <a:pt x="287655" y="311468"/>
                </a:cubicBezTo>
                <a:cubicBezTo>
                  <a:pt x="281940" y="312420"/>
                  <a:pt x="275273" y="313373"/>
                  <a:pt x="269558" y="314325"/>
                </a:cubicBezTo>
                <a:cubicBezTo>
                  <a:pt x="267653" y="314325"/>
                  <a:pt x="267653" y="313373"/>
                  <a:pt x="264795" y="313373"/>
                </a:cubicBezTo>
                <a:lnTo>
                  <a:pt x="264795" y="310515"/>
                </a:lnTo>
                <a:cubicBezTo>
                  <a:pt x="269558" y="309563"/>
                  <a:pt x="275273" y="301943"/>
                  <a:pt x="283845" y="301943"/>
                </a:cubicBezTo>
                <a:cubicBezTo>
                  <a:pt x="297180" y="301943"/>
                  <a:pt x="315278" y="308610"/>
                  <a:pt x="315278" y="293370"/>
                </a:cubicBezTo>
                <a:cubicBezTo>
                  <a:pt x="315278" y="291465"/>
                  <a:pt x="324803" y="269558"/>
                  <a:pt x="325755" y="263843"/>
                </a:cubicBezTo>
                <a:cubicBezTo>
                  <a:pt x="327660" y="254318"/>
                  <a:pt x="333375" y="240030"/>
                  <a:pt x="333375" y="230505"/>
                </a:cubicBezTo>
                <a:cubicBezTo>
                  <a:pt x="334328" y="229553"/>
                  <a:pt x="334328" y="228600"/>
                  <a:pt x="335280" y="228600"/>
                </a:cubicBezTo>
                <a:cubicBezTo>
                  <a:pt x="335280" y="217170"/>
                  <a:pt x="338138" y="207645"/>
                  <a:pt x="335280" y="196215"/>
                </a:cubicBezTo>
                <a:cubicBezTo>
                  <a:pt x="331470" y="179070"/>
                  <a:pt x="321945" y="178118"/>
                  <a:pt x="320993" y="174308"/>
                </a:cubicBezTo>
                <a:cubicBezTo>
                  <a:pt x="318135" y="174308"/>
                  <a:pt x="314325" y="173355"/>
                  <a:pt x="311468" y="173355"/>
                </a:cubicBezTo>
                <a:cubicBezTo>
                  <a:pt x="296228" y="171450"/>
                  <a:pt x="277178" y="177165"/>
                  <a:pt x="263843" y="177165"/>
                </a:cubicBezTo>
                <a:cubicBezTo>
                  <a:pt x="263843" y="175260"/>
                  <a:pt x="262890" y="174308"/>
                  <a:pt x="262890" y="172403"/>
                </a:cubicBezTo>
                <a:cubicBezTo>
                  <a:pt x="271463" y="167640"/>
                  <a:pt x="275273" y="166688"/>
                  <a:pt x="287655" y="166688"/>
                </a:cubicBezTo>
                <a:cubicBezTo>
                  <a:pt x="292418" y="166688"/>
                  <a:pt x="315278" y="170498"/>
                  <a:pt x="315278" y="167640"/>
                </a:cubicBezTo>
                <a:cubicBezTo>
                  <a:pt x="315278" y="161925"/>
                  <a:pt x="291465" y="160020"/>
                  <a:pt x="285750" y="160020"/>
                </a:cubicBezTo>
                <a:lnTo>
                  <a:pt x="285750" y="158115"/>
                </a:lnTo>
                <a:cubicBezTo>
                  <a:pt x="285750" y="154305"/>
                  <a:pt x="299085" y="154305"/>
                  <a:pt x="301943" y="154305"/>
                </a:cubicBezTo>
                <a:cubicBezTo>
                  <a:pt x="306705" y="154305"/>
                  <a:pt x="312420" y="155258"/>
                  <a:pt x="315278" y="157163"/>
                </a:cubicBezTo>
                <a:cubicBezTo>
                  <a:pt x="320993" y="160973"/>
                  <a:pt x="320040" y="160020"/>
                  <a:pt x="327660" y="161925"/>
                </a:cubicBezTo>
                <a:cubicBezTo>
                  <a:pt x="330518" y="156210"/>
                  <a:pt x="337185" y="149543"/>
                  <a:pt x="338138" y="142875"/>
                </a:cubicBezTo>
                <a:cubicBezTo>
                  <a:pt x="340043" y="136208"/>
                  <a:pt x="343853" y="129540"/>
                  <a:pt x="345758" y="120968"/>
                </a:cubicBezTo>
                <a:cubicBezTo>
                  <a:pt x="349568" y="105728"/>
                  <a:pt x="353378" y="85725"/>
                  <a:pt x="353378" y="67628"/>
                </a:cubicBezTo>
                <a:lnTo>
                  <a:pt x="353378" y="62865"/>
                </a:lnTo>
                <a:cubicBezTo>
                  <a:pt x="353378" y="52388"/>
                  <a:pt x="351473" y="37148"/>
                  <a:pt x="349568" y="28575"/>
                </a:cubicBezTo>
                <a:cubicBezTo>
                  <a:pt x="347663" y="18098"/>
                  <a:pt x="334328" y="9525"/>
                  <a:pt x="333375" y="6668"/>
                </a:cubicBezTo>
                <a:cubicBezTo>
                  <a:pt x="328613" y="6668"/>
                  <a:pt x="322898" y="0"/>
                  <a:pt x="317183" y="0"/>
                </a:cubicBezTo>
                <a:lnTo>
                  <a:pt x="298133" y="0"/>
                </a:lnTo>
                <a:cubicBezTo>
                  <a:pt x="295275" y="0"/>
                  <a:pt x="284798" y="5715"/>
                  <a:pt x="281940" y="7620"/>
                </a:cubicBezTo>
                <a:cubicBezTo>
                  <a:pt x="279083" y="10478"/>
                  <a:pt x="273368" y="18098"/>
                  <a:pt x="271463" y="21908"/>
                </a:cubicBezTo>
                <a:cubicBezTo>
                  <a:pt x="271463" y="28575"/>
                  <a:pt x="264795" y="49530"/>
                  <a:pt x="264795" y="60008"/>
                </a:cubicBezTo>
                <a:lnTo>
                  <a:pt x="264795" y="60008"/>
                </a:lnTo>
                <a:close/>
                <a:moveTo>
                  <a:pt x="730568" y="187643"/>
                </a:moveTo>
                <a:lnTo>
                  <a:pt x="726758" y="187643"/>
                </a:lnTo>
                <a:cubicBezTo>
                  <a:pt x="714375" y="187643"/>
                  <a:pt x="698183" y="198120"/>
                  <a:pt x="690563" y="204788"/>
                </a:cubicBezTo>
                <a:cubicBezTo>
                  <a:pt x="686753" y="208598"/>
                  <a:pt x="671513" y="230505"/>
                  <a:pt x="667703" y="235268"/>
                </a:cubicBezTo>
                <a:cubicBezTo>
                  <a:pt x="665798" y="239078"/>
                  <a:pt x="659130" y="248603"/>
                  <a:pt x="657225" y="251460"/>
                </a:cubicBezTo>
                <a:cubicBezTo>
                  <a:pt x="655320" y="253365"/>
                  <a:pt x="649605" y="265748"/>
                  <a:pt x="647700" y="268605"/>
                </a:cubicBezTo>
                <a:cubicBezTo>
                  <a:pt x="644843" y="274320"/>
                  <a:pt x="631508" y="300038"/>
                  <a:pt x="631508" y="306705"/>
                </a:cubicBezTo>
                <a:cubicBezTo>
                  <a:pt x="627698" y="309563"/>
                  <a:pt x="615315" y="329565"/>
                  <a:pt x="615315" y="336233"/>
                </a:cubicBezTo>
                <a:cubicBezTo>
                  <a:pt x="617220" y="336233"/>
                  <a:pt x="633413" y="340043"/>
                  <a:pt x="636270" y="340995"/>
                </a:cubicBezTo>
                <a:cubicBezTo>
                  <a:pt x="636270" y="340995"/>
                  <a:pt x="644843" y="344805"/>
                  <a:pt x="644843" y="344805"/>
                </a:cubicBezTo>
                <a:cubicBezTo>
                  <a:pt x="648653" y="346710"/>
                  <a:pt x="650558" y="349568"/>
                  <a:pt x="652463" y="350520"/>
                </a:cubicBezTo>
                <a:lnTo>
                  <a:pt x="652463" y="352425"/>
                </a:lnTo>
                <a:cubicBezTo>
                  <a:pt x="641033" y="353378"/>
                  <a:pt x="636270" y="346710"/>
                  <a:pt x="627698" y="346710"/>
                </a:cubicBezTo>
                <a:cubicBezTo>
                  <a:pt x="629603" y="353378"/>
                  <a:pt x="638175" y="356235"/>
                  <a:pt x="638175" y="361950"/>
                </a:cubicBezTo>
                <a:lnTo>
                  <a:pt x="638175" y="363855"/>
                </a:lnTo>
                <a:lnTo>
                  <a:pt x="634365" y="363855"/>
                </a:lnTo>
                <a:cubicBezTo>
                  <a:pt x="625793" y="363855"/>
                  <a:pt x="611505" y="352425"/>
                  <a:pt x="604838" y="352425"/>
                </a:cubicBezTo>
                <a:cubicBezTo>
                  <a:pt x="601980" y="352425"/>
                  <a:pt x="577215" y="389573"/>
                  <a:pt x="574358" y="394335"/>
                </a:cubicBezTo>
                <a:cubicBezTo>
                  <a:pt x="569595" y="401003"/>
                  <a:pt x="547688" y="432435"/>
                  <a:pt x="546735" y="440055"/>
                </a:cubicBezTo>
                <a:cubicBezTo>
                  <a:pt x="550545" y="441960"/>
                  <a:pt x="553403" y="442913"/>
                  <a:pt x="557213" y="444818"/>
                </a:cubicBezTo>
                <a:lnTo>
                  <a:pt x="557213" y="449580"/>
                </a:lnTo>
                <a:cubicBezTo>
                  <a:pt x="554355" y="450533"/>
                  <a:pt x="554355" y="451485"/>
                  <a:pt x="551498" y="451485"/>
                </a:cubicBezTo>
                <a:lnTo>
                  <a:pt x="549593" y="451485"/>
                </a:lnTo>
                <a:cubicBezTo>
                  <a:pt x="537210" y="451485"/>
                  <a:pt x="536258" y="443865"/>
                  <a:pt x="535305" y="459105"/>
                </a:cubicBezTo>
                <a:cubicBezTo>
                  <a:pt x="522923" y="460058"/>
                  <a:pt x="505778" y="492443"/>
                  <a:pt x="500063" y="501968"/>
                </a:cubicBezTo>
                <a:cubicBezTo>
                  <a:pt x="494348" y="509588"/>
                  <a:pt x="485775" y="521970"/>
                  <a:pt x="485775" y="533400"/>
                </a:cubicBezTo>
                <a:lnTo>
                  <a:pt x="485775" y="536258"/>
                </a:lnTo>
                <a:cubicBezTo>
                  <a:pt x="485775" y="548640"/>
                  <a:pt x="498158" y="561975"/>
                  <a:pt x="510540" y="561975"/>
                </a:cubicBezTo>
                <a:cubicBezTo>
                  <a:pt x="512445" y="561975"/>
                  <a:pt x="514350" y="561975"/>
                  <a:pt x="516255" y="561975"/>
                </a:cubicBezTo>
                <a:cubicBezTo>
                  <a:pt x="521018" y="561023"/>
                  <a:pt x="524828" y="561023"/>
                  <a:pt x="529590" y="560070"/>
                </a:cubicBezTo>
                <a:cubicBezTo>
                  <a:pt x="530543" y="557213"/>
                  <a:pt x="533400" y="558165"/>
                  <a:pt x="536258" y="556260"/>
                </a:cubicBezTo>
                <a:cubicBezTo>
                  <a:pt x="539115" y="554355"/>
                  <a:pt x="540068" y="553403"/>
                  <a:pt x="542925" y="551498"/>
                </a:cubicBezTo>
                <a:cubicBezTo>
                  <a:pt x="545783" y="549593"/>
                  <a:pt x="554355" y="542925"/>
                  <a:pt x="555308" y="540068"/>
                </a:cubicBezTo>
                <a:cubicBezTo>
                  <a:pt x="560070" y="540068"/>
                  <a:pt x="568643" y="530543"/>
                  <a:pt x="571500" y="528638"/>
                </a:cubicBezTo>
                <a:cubicBezTo>
                  <a:pt x="571500" y="528638"/>
                  <a:pt x="577215" y="521970"/>
                  <a:pt x="578168" y="521018"/>
                </a:cubicBezTo>
                <a:cubicBezTo>
                  <a:pt x="580073" y="519113"/>
                  <a:pt x="581978" y="513398"/>
                  <a:pt x="581978" y="510540"/>
                </a:cubicBezTo>
                <a:lnTo>
                  <a:pt x="581978" y="507683"/>
                </a:lnTo>
                <a:cubicBezTo>
                  <a:pt x="581978" y="503873"/>
                  <a:pt x="580073" y="502920"/>
                  <a:pt x="580073" y="498158"/>
                </a:cubicBezTo>
                <a:cubicBezTo>
                  <a:pt x="575310" y="497205"/>
                  <a:pt x="576263" y="489585"/>
                  <a:pt x="572453" y="486728"/>
                </a:cubicBezTo>
                <a:cubicBezTo>
                  <a:pt x="572453" y="482918"/>
                  <a:pt x="571500" y="480060"/>
                  <a:pt x="571500" y="476250"/>
                </a:cubicBezTo>
                <a:cubicBezTo>
                  <a:pt x="569595" y="472440"/>
                  <a:pt x="559118" y="464820"/>
                  <a:pt x="559118" y="461010"/>
                </a:cubicBezTo>
                <a:cubicBezTo>
                  <a:pt x="559118" y="459105"/>
                  <a:pt x="560070" y="459105"/>
                  <a:pt x="561023" y="459105"/>
                </a:cubicBezTo>
                <a:lnTo>
                  <a:pt x="565785" y="459105"/>
                </a:lnTo>
                <a:cubicBezTo>
                  <a:pt x="574358" y="459105"/>
                  <a:pt x="579120" y="468630"/>
                  <a:pt x="585788" y="470535"/>
                </a:cubicBezTo>
                <a:cubicBezTo>
                  <a:pt x="594360" y="473393"/>
                  <a:pt x="601028" y="484823"/>
                  <a:pt x="603885" y="484823"/>
                </a:cubicBezTo>
                <a:cubicBezTo>
                  <a:pt x="608648" y="484823"/>
                  <a:pt x="619125" y="474345"/>
                  <a:pt x="622935" y="471488"/>
                </a:cubicBezTo>
                <a:cubicBezTo>
                  <a:pt x="628650" y="466725"/>
                  <a:pt x="632460" y="460058"/>
                  <a:pt x="637223" y="453390"/>
                </a:cubicBezTo>
                <a:cubicBezTo>
                  <a:pt x="641985" y="447675"/>
                  <a:pt x="659130" y="418148"/>
                  <a:pt x="659130" y="410528"/>
                </a:cubicBezTo>
                <a:cubicBezTo>
                  <a:pt x="659130" y="408623"/>
                  <a:pt x="648653" y="396240"/>
                  <a:pt x="648653" y="386715"/>
                </a:cubicBezTo>
                <a:cubicBezTo>
                  <a:pt x="658178" y="387668"/>
                  <a:pt x="660083" y="401955"/>
                  <a:pt x="663893" y="401955"/>
                </a:cubicBezTo>
                <a:cubicBezTo>
                  <a:pt x="665798" y="401955"/>
                  <a:pt x="666750" y="401003"/>
                  <a:pt x="666750" y="400050"/>
                </a:cubicBezTo>
                <a:cubicBezTo>
                  <a:pt x="666750" y="389573"/>
                  <a:pt x="653415" y="381953"/>
                  <a:pt x="651510" y="375285"/>
                </a:cubicBezTo>
                <a:cubicBezTo>
                  <a:pt x="652463" y="374333"/>
                  <a:pt x="652463" y="374333"/>
                  <a:pt x="653415" y="374333"/>
                </a:cubicBezTo>
                <a:cubicBezTo>
                  <a:pt x="656273" y="374333"/>
                  <a:pt x="670560" y="383858"/>
                  <a:pt x="671513" y="385763"/>
                </a:cubicBezTo>
                <a:lnTo>
                  <a:pt x="673418" y="385763"/>
                </a:lnTo>
                <a:cubicBezTo>
                  <a:pt x="675323" y="385763"/>
                  <a:pt x="676275" y="387668"/>
                  <a:pt x="682943" y="387668"/>
                </a:cubicBezTo>
                <a:cubicBezTo>
                  <a:pt x="683895" y="386715"/>
                  <a:pt x="686753" y="383858"/>
                  <a:pt x="688658" y="381000"/>
                </a:cubicBezTo>
                <a:cubicBezTo>
                  <a:pt x="690563" y="377190"/>
                  <a:pt x="692468" y="376238"/>
                  <a:pt x="692468" y="371475"/>
                </a:cubicBezTo>
                <a:cubicBezTo>
                  <a:pt x="696278" y="365760"/>
                  <a:pt x="697230" y="357188"/>
                  <a:pt x="699135" y="352425"/>
                </a:cubicBezTo>
                <a:cubicBezTo>
                  <a:pt x="700088" y="350520"/>
                  <a:pt x="701993" y="345758"/>
                  <a:pt x="703898" y="343853"/>
                </a:cubicBezTo>
                <a:cubicBezTo>
                  <a:pt x="705803" y="340995"/>
                  <a:pt x="705803" y="338138"/>
                  <a:pt x="707708" y="334328"/>
                </a:cubicBezTo>
                <a:cubicBezTo>
                  <a:pt x="712470" y="325755"/>
                  <a:pt x="718185" y="305753"/>
                  <a:pt x="725805" y="300038"/>
                </a:cubicBezTo>
                <a:cubicBezTo>
                  <a:pt x="730568" y="296228"/>
                  <a:pt x="734378" y="299085"/>
                  <a:pt x="741045" y="289560"/>
                </a:cubicBezTo>
                <a:cubicBezTo>
                  <a:pt x="743903" y="284798"/>
                  <a:pt x="747713" y="278130"/>
                  <a:pt x="750570" y="273368"/>
                </a:cubicBezTo>
                <a:cubicBezTo>
                  <a:pt x="754380" y="267653"/>
                  <a:pt x="756285" y="262890"/>
                  <a:pt x="759143" y="256223"/>
                </a:cubicBezTo>
                <a:cubicBezTo>
                  <a:pt x="761048" y="251460"/>
                  <a:pt x="763905" y="240030"/>
                  <a:pt x="765810" y="236220"/>
                </a:cubicBezTo>
                <a:cubicBezTo>
                  <a:pt x="766763" y="232410"/>
                  <a:pt x="766763" y="227648"/>
                  <a:pt x="767715" y="223838"/>
                </a:cubicBezTo>
                <a:lnTo>
                  <a:pt x="767715" y="222885"/>
                </a:lnTo>
                <a:cubicBezTo>
                  <a:pt x="767715" y="213360"/>
                  <a:pt x="763905" y="202883"/>
                  <a:pt x="760095" y="198120"/>
                </a:cubicBezTo>
                <a:cubicBezTo>
                  <a:pt x="755333" y="193358"/>
                  <a:pt x="748665" y="185738"/>
                  <a:pt x="740093" y="185738"/>
                </a:cubicBezTo>
                <a:lnTo>
                  <a:pt x="738188" y="185738"/>
                </a:lnTo>
                <a:lnTo>
                  <a:pt x="738188" y="183833"/>
                </a:lnTo>
                <a:lnTo>
                  <a:pt x="729615" y="183833"/>
                </a:lnTo>
                <a:lnTo>
                  <a:pt x="730568" y="187643"/>
                </a:lnTo>
                <a:lnTo>
                  <a:pt x="730568" y="187643"/>
                </a:lnTo>
                <a:close/>
                <a:moveTo>
                  <a:pt x="737235" y="809625"/>
                </a:moveTo>
                <a:cubicBezTo>
                  <a:pt x="733425" y="809625"/>
                  <a:pt x="714375" y="822008"/>
                  <a:pt x="712470" y="824865"/>
                </a:cubicBezTo>
                <a:cubicBezTo>
                  <a:pt x="711518" y="825818"/>
                  <a:pt x="710565" y="828675"/>
                  <a:pt x="707708" y="830580"/>
                </a:cubicBezTo>
                <a:cubicBezTo>
                  <a:pt x="705803" y="832485"/>
                  <a:pt x="703898" y="833438"/>
                  <a:pt x="701993" y="835343"/>
                </a:cubicBezTo>
                <a:cubicBezTo>
                  <a:pt x="685800" y="847725"/>
                  <a:pt x="696278" y="833438"/>
                  <a:pt x="685800" y="833438"/>
                </a:cubicBezTo>
                <a:cubicBezTo>
                  <a:pt x="681038" y="833438"/>
                  <a:pt x="675323" y="842010"/>
                  <a:pt x="673418" y="845820"/>
                </a:cubicBezTo>
                <a:cubicBezTo>
                  <a:pt x="671513" y="848678"/>
                  <a:pt x="661035" y="854393"/>
                  <a:pt x="656273" y="854393"/>
                </a:cubicBezTo>
                <a:cubicBezTo>
                  <a:pt x="656273" y="848678"/>
                  <a:pt x="658178" y="851535"/>
                  <a:pt x="658178" y="848678"/>
                </a:cubicBezTo>
                <a:lnTo>
                  <a:pt x="658178" y="846773"/>
                </a:lnTo>
                <a:cubicBezTo>
                  <a:pt x="658178" y="844868"/>
                  <a:pt x="657225" y="843915"/>
                  <a:pt x="656273" y="843915"/>
                </a:cubicBezTo>
                <a:cubicBezTo>
                  <a:pt x="645795" y="843915"/>
                  <a:pt x="639128" y="866775"/>
                  <a:pt x="633413" y="865823"/>
                </a:cubicBezTo>
                <a:cubicBezTo>
                  <a:pt x="621983" y="863918"/>
                  <a:pt x="611505" y="862013"/>
                  <a:pt x="600075" y="861060"/>
                </a:cubicBezTo>
                <a:cubicBezTo>
                  <a:pt x="600075" y="861060"/>
                  <a:pt x="600075" y="862013"/>
                  <a:pt x="600075" y="862013"/>
                </a:cubicBezTo>
                <a:cubicBezTo>
                  <a:pt x="599123" y="862013"/>
                  <a:pt x="599123" y="861060"/>
                  <a:pt x="598170" y="861060"/>
                </a:cubicBezTo>
                <a:cubicBezTo>
                  <a:pt x="584835" y="862965"/>
                  <a:pt x="571500" y="863918"/>
                  <a:pt x="558165" y="865823"/>
                </a:cubicBezTo>
                <a:cubicBezTo>
                  <a:pt x="548640" y="871538"/>
                  <a:pt x="533400" y="888683"/>
                  <a:pt x="533400" y="903923"/>
                </a:cubicBezTo>
                <a:cubicBezTo>
                  <a:pt x="530543" y="907733"/>
                  <a:pt x="530543" y="912495"/>
                  <a:pt x="530543" y="920115"/>
                </a:cubicBezTo>
                <a:cubicBezTo>
                  <a:pt x="530543" y="925830"/>
                  <a:pt x="532448" y="929640"/>
                  <a:pt x="532448" y="936308"/>
                </a:cubicBezTo>
                <a:cubicBezTo>
                  <a:pt x="537210" y="939165"/>
                  <a:pt x="533400" y="941070"/>
                  <a:pt x="537210" y="942975"/>
                </a:cubicBezTo>
                <a:cubicBezTo>
                  <a:pt x="539115" y="943928"/>
                  <a:pt x="543878" y="946785"/>
                  <a:pt x="545783" y="946785"/>
                </a:cubicBezTo>
                <a:cubicBezTo>
                  <a:pt x="548640" y="946785"/>
                  <a:pt x="552450" y="945833"/>
                  <a:pt x="555308" y="945833"/>
                </a:cubicBezTo>
                <a:cubicBezTo>
                  <a:pt x="564833" y="939165"/>
                  <a:pt x="577215" y="934403"/>
                  <a:pt x="591503" y="932498"/>
                </a:cubicBezTo>
                <a:cubicBezTo>
                  <a:pt x="598170" y="931545"/>
                  <a:pt x="606743" y="929640"/>
                  <a:pt x="613410" y="928688"/>
                </a:cubicBezTo>
                <a:cubicBezTo>
                  <a:pt x="618173" y="927735"/>
                  <a:pt x="632460" y="924878"/>
                  <a:pt x="634365" y="924878"/>
                </a:cubicBezTo>
                <a:cubicBezTo>
                  <a:pt x="636270" y="924878"/>
                  <a:pt x="639128" y="925830"/>
                  <a:pt x="639128" y="923925"/>
                </a:cubicBezTo>
                <a:cubicBezTo>
                  <a:pt x="652463" y="919163"/>
                  <a:pt x="649605" y="919163"/>
                  <a:pt x="656273" y="907733"/>
                </a:cubicBezTo>
                <a:cubicBezTo>
                  <a:pt x="659130" y="903923"/>
                  <a:pt x="659130" y="898208"/>
                  <a:pt x="663893" y="898208"/>
                </a:cubicBezTo>
                <a:cubicBezTo>
                  <a:pt x="663893" y="900113"/>
                  <a:pt x="664845" y="900113"/>
                  <a:pt x="664845" y="902018"/>
                </a:cubicBezTo>
                <a:cubicBezTo>
                  <a:pt x="664845" y="902018"/>
                  <a:pt x="664845" y="902970"/>
                  <a:pt x="664845" y="902970"/>
                </a:cubicBezTo>
                <a:cubicBezTo>
                  <a:pt x="663893" y="913448"/>
                  <a:pt x="661988" y="923925"/>
                  <a:pt x="661035" y="933450"/>
                </a:cubicBezTo>
                <a:cubicBezTo>
                  <a:pt x="661035" y="936308"/>
                  <a:pt x="661988" y="936308"/>
                  <a:pt x="661988" y="939165"/>
                </a:cubicBezTo>
                <a:cubicBezTo>
                  <a:pt x="662940" y="939165"/>
                  <a:pt x="663893" y="940118"/>
                  <a:pt x="663893" y="940118"/>
                </a:cubicBezTo>
                <a:cubicBezTo>
                  <a:pt x="668655" y="939165"/>
                  <a:pt x="675323" y="935355"/>
                  <a:pt x="682943" y="936308"/>
                </a:cubicBezTo>
                <a:cubicBezTo>
                  <a:pt x="700088" y="937260"/>
                  <a:pt x="716280" y="938213"/>
                  <a:pt x="733425" y="938213"/>
                </a:cubicBezTo>
                <a:cubicBezTo>
                  <a:pt x="742950" y="938213"/>
                  <a:pt x="749618" y="940118"/>
                  <a:pt x="761048" y="940118"/>
                </a:cubicBezTo>
                <a:cubicBezTo>
                  <a:pt x="771525" y="940118"/>
                  <a:pt x="784860" y="933450"/>
                  <a:pt x="794385" y="934403"/>
                </a:cubicBezTo>
                <a:cubicBezTo>
                  <a:pt x="795338" y="933450"/>
                  <a:pt x="796290" y="933450"/>
                  <a:pt x="796290" y="932498"/>
                </a:cubicBezTo>
                <a:cubicBezTo>
                  <a:pt x="806768" y="932498"/>
                  <a:pt x="829628" y="919163"/>
                  <a:pt x="836295" y="913448"/>
                </a:cubicBezTo>
                <a:cubicBezTo>
                  <a:pt x="846773" y="904875"/>
                  <a:pt x="856298" y="892493"/>
                  <a:pt x="856298" y="874395"/>
                </a:cubicBezTo>
                <a:cubicBezTo>
                  <a:pt x="856298" y="850583"/>
                  <a:pt x="844868" y="834390"/>
                  <a:pt x="829628" y="825818"/>
                </a:cubicBezTo>
                <a:cubicBezTo>
                  <a:pt x="820103" y="820103"/>
                  <a:pt x="817245" y="816293"/>
                  <a:pt x="804863" y="813435"/>
                </a:cubicBezTo>
                <a:cubicBezTo>
                  <a:pt x="795338" y="810578"/>
                  <a:pt x="786765" y="806768"/>
                  <a:pt x="773430" y="806768"/>
                </a:cubicBezTo>
                <a:cubicBezTo>
                  <a:pt x="769620" y="806768"/>
                  <a:pt x="765810" y="806768"/>
                  <a:pt x="762953" y="806768"/>
                </a:cubicBezTo>
                <a:cubicBezTo>
                  <a:pt x="754380" y="805815"/>
                  <a:pt x="745808" y="807720"/>
                  <a:pt x="737235" y="809625"/>
                </a:cubicBezTo>
                <a:lnTo>
                  <a:pt x="737235" y="809625"/>
                </a:lnTo>
                <a:close/>
                <a:moveTo>
                  <a:pt x="35243" y="147638"/>
                </a:moveTo>
                <a:lnTo>
                  <a:pt x="35243" y="161925"/>
                </a:lnTo>
                <a:cubicBezTo>
                  <a:pt x="35243" y="177165"/>
                  <a:pt x="46673" y="179070"/>
                  <a:pt x="59055" y="179070"/>
                </a:cubicBezTo>
                <a:cubicBezTo>
                  <a:pt x="63818" y="179070"/>
                  <a:pt x="74295" y="176213"/>
                  <a:pt x="74295" y="181928"/>
                </a:cubicBezTo>
                <a:cubicBezTo>
                  <a:pt x="71438" y="185738"/>
                  <a:pt x="73343" y="184785"/>
                  <a:pt x="66675" y="185738"/>
                </a:cubicBezTo>
                <a:cubicBezTo>
                  <a:pt x="60960" y="186690"/>
                  <a:pt x="57150" y="187643"/>
                  <a:pt x="51435" y="187643"/>
                </a:cubicBezTo>
                <a:cubicBezTo>
                  <a:pt x="49530" y="187643"/>
                  <a:pt x="42863" y="182880"/>
                  <a:pt x="42863" y="187643"/>
                </a:cubicBezTo>
                <a:cubicBezTo>
                  <a:pt x="42863" y="192405"/>
                  <a:pt x="43815" y="200025"/>
                  <a:pt x="49530" y="200025"/>
                </a:cubicBezTo>
                <a:cubicBezTo>
                  <a:pt x="52388" y="200025"/>
                  <a:pt x="59055" y="193358"/>
                  <a:pt x="60960" y="193358"/>
                </a:cubicBezTo>
                <a:cubicBezTo>
                  <a:pt x="63818" y="193358"/>
                  <a:pt x="63818" y="194310"/>
                  <a:pt x="63818" y="196215"/>
                </a:cubicBezTo>
                <a:cubicBezTo>
                  <a:pt x="63818" y="200025"/>
                  <a:pt x="60008" y="200025"/>
                  <a:pt x="57150" y="200978"/>
                </a:cubicBezTo>
                <a:cubicBezTo>
                  <a:pt x="45720" y="207645"/>
                  <a:pt x="46673" y="231458"/>
                  <a:pt x="44768" y="243840"/>
                </a:cubicBezTo>
                <a:lnTo>
                  <a:pt x="44768" y="254318"/>
                </a:lnTo>
                <a:cubicBezTo>
                  <a:pt x="44768" y="268605"/>
                  <a:pt x="49530" y="288608"/>
                  <a:pt x="54293" y="297180"/>
                </a:cubicBezTo>
                <a:cubicBezTo>
                  <a:pt x="60008" y="306705"/>
                  <a:pt x="66675" y="323850"/>
                  <a:pt x="80963" y="323850"/>
                </a:cubicBezTo>
                <a:cubicBezTo>
                  <a:pt x="88583" y="323850"/>
                  <a:pt x="95250" y="320040"/>
                  <a:pt x="98108" y="320040"/>
                </a:cubicBezTo>
                <a:cubicBezTo>
                  <a:pt x="114300" y="320040"/>
                  <a:pt x="99060" y="330518"/>
                  <a:pt x="92393" y="330518"/>
                </a:cubicBezTo>
                <a:cubicBezTo>
                  <a:pt x="87630" y="330518"/>
                  <a:pt x="78105" y="336233"/>
                  <a:pt x="78105" y="341948"/>
                </a:cubicBezTo>
                <a:cubicBezTo>
                  <a:pt x="78105" y="348615"/>
                  <a:pt x="86678" y="401955"/>
                  <a:pt x="88583" y="405765"/>
                </a:cubicBezTo>
                <a:cubicBezTo>
                  <a:pt x="90488" y="409575"/>
                  <a:pt x="93345" y="419100"/>
                  <a:pt x="93345" y="421005"/>
                </a:cubicBezTo>
                <a:cubicBezTo>
                  <a:pt x="94298" y="426720"/>
                  <a:pt x="96203" y="429578"/>
                  <a:pt x="98108" y="435293"/>
                </a:cubicBezTo>
                <a:cubicBezTo>
                  <a:pt x="100013" y="440055"/>
                  <a:pt x="100965" y="442913"/>
                  <a:pt x="106680" y="444818"/>
                </a:cubicBezTo>
                <a:cubicBezTo>
                  <a:pt x="111443" y="446723"/>
                  <a:pt x="114300" y="449580"/>
                  <a:pt x="120968" y="449580"/>
                </a:cubicBezTo>
                <a:lnTo>
                  <a:pt x="123825" y="449580"/>
                </a:lnTo>
                <a:cubicBezTo>
                  <a:pt x="128588" y="449580"/>
                  <a:pt x="141923" y="439103"/>
                  <a:pt x="143828" y="435293"/>
                </a:cubicBezTo>
                <a:cubicBezTo>
                  <a:pt x="147638" y="427673"/>
                  <a:pt x="150495" y="417195"/>
                  <a:pt x="150495" y="406718"/>
                </a:cubicBezTo>
                <a:cubicBezTo>
                  <a:pt x="150495" y="394335"/>
                  <a:pt x="151448" y="383858"/>
                  <a:pt x="150495" y="372428"/>
                </a:cubicBezTo>
                <a:cubicBezTo>
                  <a:pt x="149543" y="366713"/>
                  <a:pt x="149543" y="362903"/>
                  <a:pt x="148590" y="357188"/>
                </a:cubicBezTo>
                <a:cubicBezTo>
                  <a:pt x="145733" y="345758"/>
                  <a:pt x="143828" y="336233"/>
                  <a:pt x="140970" y="323850"/>
                </a:cubicBezTo>
                <a:lnTo>
                  <a:pt x="139065" y="323850"/>
                </a:lnTo>
                <a:cubicBezTo>
                  <a:pt x="139065" y="315278"/>
                  <a:pt x="134303" y="311468"/>
                  <a:pt x="132398" y="307658"/>
                </a:cubicBezTo>
                <a:cubicBezTo>
                  <a:pt x="128588" y="300038"/>
                  <a:pt x="133350" y="294323"/>
                  <a:pt x="133350" y="287655"/>
                </a:cubicBezTo>
                <a:cubicBezTo>
                  <a:pt x="133350" y="280988"/>
                  <a:pt x="131445" y="263843"/>
                  <a:pt x="129540" y="257175"/>
                </a:cubicBezTo>
                <a:cubicBezTo>
                  <a:pt x="127635" y="246698"/>
                  <a:pt x="124778" y="240030"/>
                  <a:pt x="121920" y="230505"/>
                </a:cubicBezTo>
                <a:cubicBezTo>
                  <a:pt x="119063" y="221933"/>
                  <a:pt x="115253" y="214313"/>
                  <a:pt x="112395" y="205740"/>
                </a:cubicBezTo>
                <a:cubicBezTo>
                  <a:pt x="110490" y="200978"/>
                  <a:pt x="109538" y="197168"/>
                  <a:pt x="107633" y="194310"/>
                </a:cubicBezTo>
                <a:cubicBezTo>
                  <a:pt x="105728" y="189548"/>
                  <a:pt x="106680" y="185738"/>
                  <a:pt x="105728" y="179070"/>
                </a:cubicBezTo>
                <a:cubicBezTo>
                  <a:pt x="103823" y="169545"/>
                  <a:pt x="104775" y="155258"/>
                  <a:pt x="104775" y="146685"/>
                </a:cubicBezTo>
                <a:cubicBezTo>
                  <a:pt x="103823" y="135255"/>
                  <a:pt x="102870" y="124778"/>
                  <a:pt x="102870" y="115253"/>
                </a:cubicBezTo>
                <a:cubicBezTo>
                  <a:pt x="100965" y="98108"/>
                  <a:pt x="87630" y="80963"/>
                  <a:pt x="68580" y="80963"/>
                </a:cubicBezTo>
                <a:cubicBezTo>
                  <a:pt x="41910" y="81915"/>
                  <a:pt x="35243" y="119063"/>
                  <a:pt x="35243" y="147638"/>
                </a:cubicBezTo>
                <a:lnTo>
                  <a:pt x="35243" y="147638"/>
                </a:lnTo>
                <a:close/>
                <a:moveTo>
                  <a:pt x="402908" y="716280"/>
                </a:moveTo>
                <a:lnTo>
                  <a:pt x="402908" y="716280"/>
                </a:lnTo>
                <a:cubicBezTo>
                  <a:pt x="402908" y="720090"/>
                  <a:pt x="404813" y="717233"/>
                  <a:pt x="404813" y="722948"/>
                </a:cubicBezTo>
                <a:cubicBezTo>
                  <a:pt x="408623" y="723900"/>
                  <a:pt x="409575" y="728663"/>
                  <a:pt x="416243" y="730568"/>
                </a:cubicBezTo>
                <a:cubicBezTo>
                  <a:pt x="421958" y="732473"/>
                  <a:pt x="428625" y="731520"/>
                  <a:pt x="434340" y="731520"/>
                </a:cubicBezTo>
                <a:cubicBezTo>
                  <a:pt x="447675" y="732473"/>
                  <a:pt x="453390" y="739140"/>
                  <a:pt x="466725" y="739140"/>
                </a:cubicBezTo>
                <a:lnTo>
                  <a:pt x="488633" y="739140"/>
                </a:lnTo>
                <a:cubicBezTo>
                  <a:pt x="492443" y="739140"/>
                  <a:pt x="494348" y="738188"/>
                  <a:pt x="496253" y="736283"/>
                </a:cubicBezTo>
                <a:cubicBezTo>
                  <a:pt x="497205" y="735330"/>
                  <a:pt x="499110" y="729615"/>
                  <a:pt x="499110" y="728663"/>
                </a:cubicBezTo>
                <a:lnTo>
                  <a:pt x="499110" y="725805"/>
                </a:lnTo>
                <a:cubicBezTo>
                  <a:pt x="499110" y="722948"/>
                  <a:pt x="497205" y="724853"/>
                  <a:pt x="497205" y="721995"/>
                </a:cubicBezTo>
                <a:lnTo>
                  <a:pt x="497205" y="720090"/>
                </a:lnTo>
                <a:cubicBezTo>
                  <a:pt x="494348" y="719138"/>
                  <a:pt x="493395" y="718185"/>
                  <a:pt x="491490" y="718185"/>
                </a:cubicBezTo>
                <a:cubicBezTo>
                  <a:pt x="485775" y="718185"/>
                  <a:pt x="481013" y="721043"/>
                  <a:pt x="480060" y="721043"/>
                </a:cubicBezTo>
                <a:lnTo>
                  <a:pt x="473393" y="721043"/>
                </a:lnTo>
                <a:cubicBezTo>
                  <a:pt x="464820" y="721043"/>
                  <a:pt x="458153" y="715328"/>
                  <a:pt x="451485" y="715328"/>
                </a:cubicBezTo>
                <a:lnTo>
                  <a:pt x="441960" y="714375"/>
                </a:lnTo>
                <a:lnTo>
                  <a:pt x="439103" y="717233"/>
                </a:lnTo>
                <a:cubicBezTo>
                  <a:pt x="433388" y="717233"/>
                  <a:pt x="433388" y="719138"/>
                  <a:pt x="429578" y="719138"/>
                </a:cubicBezTo>
                <a:cubicBezTo>
                  <a:pt x="425768" y="719138"/>
                  <a:pt x="415290" y="716280"/>
                  <a:pt x="414338" y="713423"/>
                </a:cubicBezTo>
                <a:lnTo>
                  <a:pt x="405765" y="713423"/>
                </a:lnTo>
                <a:cubicBezTo>
                  <a:pt x="404813" y="713423"/>
                  <a:pt x="402908" y="714375"/>
                  <a:pt x="402908" y="716280"/>
                </a:cubicBezTo>
                <a:lnTo>
                  <a:pt x="402908" y="716280"/>
                </a:lnTo>
                <a:lnTo>
                  <a:pt x="402908" y="716280"/>
                </a:lnTo>
                <a:close/>
                <a:moveTo>
                  <a:pt x="367665" y="639128"/>
                </a:moveTo>
                <a:lnTo>
                  <a:pt x="367665" y="641033"/>
                </a:lnTo>
                <a:lnTo>
                  <a:pt x="374333" y="641985"/>
                </a:lnTo>
                <a:lnTo>
                  <a:pt x="377190" y="641985"/>
                </a:lnTo>
                <a:cubicBezTo>
                  <a:pt x="390525" y="641985"/>
                  <a:pt x="393383" y="630555"/>
                  <a:pt x="401003" y="630555"/>
                </a:cubicBezTo>
                <a:lnTo>
                  <a:pt x="401003" y="638175"/>
                </a:lnTo>
                <a:lnTo>
                  <a:pt x="401003" y="641033"/>
                </a:lnTo>
                <a:lnTo>
                  <a:pt x="401955" y="653415"/>
                </a:lnTo>
                <a:cubicBezTo>
                  <a:pt x="404813" y="658178"/>
                  <a:pt x="410528" y="675323"/>
                  <a:pt x="417195" y="675323"/>
                </a:cubicBezTo>
                <a:lnTo>
                  <a:pt x="419100" y="675323"/>
                </a:lnTo>
                <a:cubicBezTo>
                  <a:pt x="421005" y="675323"/>
                  <a:pt x="421005" y="674370"/>
                  <a:pt x="421005" y="673418"/>
                </a:cubicBezTo>
                <a:lnTo>
                  <a:pt x="421005" y="671513"/>
                </a:lnTo>
                <a:cubicBezTo>
                  <a:pt x="421005" y="657225"/>
                  <a:pt x="401003" y="644843"/>
                  <a:pt x="408623" y="629603"/>
                </a:cubicBezTo>
                <a:cubicBezTo>
                  <a:pt x="408623" y="616268"/>
                  <a:pt x="416243" y="609600"/>
                  <a:pt x="416243" y="600075"/>
                </a:cubicBezTo>
                <a:cubicBezTo>
                  <a:pt x="415290" y="601028"/>
                  <a:pt x="408623" y="610553"/>
                  <a:pt x="406718" y="612458"/>
                </a:cubicBezTo>
                <a:cubicBezTo>
                  <a:pt x="402908" y="616268"/>
                  <a:pt x="400050" y="620078"/>
                  <a:pt x="395288" y="622935"/>
                </a:cubicBezTo>
                <a:cubicBezTo>
                  <a:pt x="390525" y="628650"/>
                  <a:pt x="378143" y="639128"/>
                  <a:pt x="367665" y="639128"/>
                </a:cubicBezTo>
                <a:lnTo>
                  <a:pt x="367665" y="639128"/>
                </a:lnTo>
                <a:close/>
                <a:moveTo>
                  <a:pt x="276225" y="603885"/>
                </a:moveTo>
                <a:lnTo>
                  <a:pt x="279083" y="621983"/>
                </a:lnTo>
                <a:lnTo>
                  <a:pt x="282893" y="629603"/>
                </a:lnTo>
                <a:cubicBezTo>
                  <a:pt x="285750" y="629603"/>
                  <a:pt x="285750" y="630555"/>
                  <a:pt x="288608" y="630555"/>
                </a:cubicBezTo>
                <a:cubicBezTo>
                  <a:pt x="291465" y="630555"/>
                  <a:pt x="293370" y="625793"/>
                  <a:pt x="293370" y="621983"/>
                </a:cubicBezTo>
                <a:lnTo>
                  <a:pt x="293370" y="611505"/>
                </a:lnTo>
                <a:cubicBezTo>
                  <a:pt x="293370" y="608648"/>
                  <a:pt x="289560" y="603885"/>
                  <a:pt x="289560" y="596265"/>
                </a:cubicBezTo>
                <a:cubicBezTo>
                  <a:pt x="289560" y="589598"/>
                  <a:pt x="290513" y="583883"/>
                  <a:pt x="288608" y="578168"/>
                </a:cubicBezTo>
                <a:cubicBezTo>
                  <a:pt x="280988" y="579120"/>
                  <a:pt x="275273" y="595313"/>
                  <a:pt x="276225" y="603885"/>
                </a:cubicBezTo>
                <a:lnTo>
                  <a:pt x="276225" y="603885"/>
                </a:lnTo>
                <a:close/>
                <a:moveTo>
                  <a:pt x="187643" y="573405"/>
                </a:moveTo>
                <a:lnTo>
                  <a:pt x="187643" y="585788"/>
                </a:lnTo>
                <a:lnTo>
                  <a:pt x="188595" y="596265"/>
                </a:lnTo>
                <a:cubicBezTo>
                  <a:pt x="192405" y="599123"/>
                  <a:pt x="189548" y="599123"/>
                  <a:pt x="195263" y="602933"/>
                </a:cubicBezTo>
                <a:cubicBezTo>
                  <a:pt x="200025" y="601980"/>
                  <a:pt x="201930" y="601028"/>
                  <a:pt x="201930" y="595313"/>
                </a:cubicBezTo>
                <a:lnTo>
                  <a:pt x="201930" y="589598"/>
                </a:lnTo>
                <a:cubicBezTo>
                  <a:pt x="201930" y="585788"/>
                  <a:pt x="199073" y="578168"/>
                  <a:pt x="199073" y="574358"/>
                </a:cubicBezTo>
                <a:cubicBezTo>
                  <a:pt x="199073" y="570548"/>
                  <a:pt x="200978" y="564833"/>
                  <a:pt x="200978" y="559118"/>
                </a:cubicBezTo>
                <a:cubicBezTo>
                  <a:pt x="204788" y="557213"/>
                  <a:pt x="200978" y="550545"/>
                  <a:pt x="193358" y="560070"/>
                </a:cubicBezTo>
                <a:cubicBezTo>
                  <a:pt x="191453" y="561023"/>
                  <a:pt x="187643" y="569595"/>
                  <a:pt x="187643" y="573405"/>
                </a:cubicBezTo>
                <a:lnTo>
                  <a:pt x="187643" y="57340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21;p8"/>
          <p:cNvGrpSpPr/>
          <p:nvPr/>
        </p:nvGrpSpPr>
        <p:grpSpPr>
          <a:xfrm flipH="1">
            <a:off x="2963533" y="5776848"/>
            <a:ext cx="4002826" cy="1222693"/>
            <a:chOff x="2971302" y="5016315"/>
            <a:chExt cx="5337101" cy="1210747"/>
          </a:xfrm>
        </p:grpSpPr>
        <p:sp>
          <p:nvSpPr>
            <p:cNvPr id="322" name="Google Shape;322;p8"/>
            <p:cNvSpPr/>
            <p:nvPr/>
          </p:nvSpPr>
          <p:spPr>
            <a:xfrm flipH="1">
              <a:off x="2971302" y="534578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8"/>
            <p:cNvSpPr/>
            <p:nvPr/>
          </p:nvSpPr>
          <p:spPr>
            <a:xfrm flipH="1">
              <a:off x="7611842" y="5016315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324;p8"/>
          <p:cNvGrpSpPr/>
          <p:nvPr/>
        </p:nvGrpSpPr>
        <p:grpSpPr>
          <a:xfrm flipH="1">
            <a:off x="2408490" y="5854533"/>
            <a:ext cx="4038745" cy="1008689"/>
            <a:chOff x="3663468" y="5178688"/>
            <a:chExt cx="5384993" cy="998834"/>
          </a:xfrm>
        </p:grpSpPr>
        <p:sp>
          <p:nvSpPr>
            <p:cNvPr id="325" name="Google Shape;325;p8"/>
            <p:cNvSpPr/>
            <p:nvPr/>
          </p:nvSpPr>
          <p:spPr>
            <a:xfrm flipH="1">
              <a:off x="3663468" y="5178688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8"/>
            <p:cNvSpPr/>
            <p:nvPr/>
          </p:nvSpPr>
          <p:spPr>
            <a:xfrm flipH="1">
              <a:off x="8329172" y="528917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327;p8"/>
          <p:cNvGrpSpPr/>
          <p:nvPr/>
        </p:nvGrpSpPr>
        <p:grpSpPr>
          <a:xfrm flipH="1">
            <a:off x="1783428" y="5767426"/>
            <a:ext cx="7285788" cy="1138649"/>
            <a:chOff x="167493" y="5079452"/>
            <a:chExt cx="9714384" cy="1127524"/>
          </a:xfrm>
        </p:grpSpPr>
        <p:sp>
          <p:nvSpPr>
            <p:cNvPr id="328" name="Google Shape;328;p8"/>
            <p:cNvSpPr/>
            <p:nvPr/>
          </p:nvSpPr>
          <p:spPr>
            <a:xfrm flipH="1">
              <a:off x="167493" y="507945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8"/>
            <p:cNvSpPr/>
            <p:nvPr/>
          </p:nvSpPr>
          <p:spPr>
            <a:xfrm flipH="1">
              <a:off x="4526490" y="527165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8"/>
            <p:cNvSpPr/>
            <p:nvPr/>
          </p:nvSpPr>
          <p:spPr>
            <a:xfrm flipH="1">
              <a:off x="9185316" y="5325702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331;p8"/>
          <p:cNvGrpSpPr/>
          <p:nvPr/>
        </p:nvGrpSpPr>
        <p:grpSpPr>
          <a:xfrm flipH="1">
            <a:off x="132163" y="6004083"/>
            <a:ext cx="7421457" cy="950279"/>
            <a:chOff x="2160910" y="5248297"/>
            <a:chExt cx="9895276" cy="940995"/>
          </a:xfrm>
        </p:grpSpPr>
        <p:sp>
          <p:nvSpPr>
            <p:cNvPr id="332" name="Google Shape;332;p8"/>
            <p:cNvSpPr/>
            <p:nvPr/>
          </p:nvSpPr>
          <p:spPr>
            <a:xfrm flipH="1">
              <a:off x="2160910" y="530094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8"/>
            <p:cNvSpPr/>
            <p:nvPr/>
          </p:nvSpPr>
          <p:spPr>
            <a:xfrm flipH="1">
              <a:off x="6806790" y="5254191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8"/>
            <p:cNvSpPr/>
            <p:nvPr/>
          </p:nvSpPr>
          <p:spPr>
            <a:xfrm flipH="1">
              <a:off x="11336896" y="5248297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335;p8"/>
          <p:cNvGrpSpPr/>
          <p:nvPr/>
        </p:nvGrpSpPr>
        <p:grpSpPr>
          <a:xfrm flipH="1">
            <a:off x="1268308" y="5777580"/>
            <a:ext cx="7409222" cy="1148832"/>
            <a:chOff x="689741" y="5071419"/>
            <a:chExt cx="9878963" cy="1137607"/>
          </a:xfrm>
        </p:grpSpPr>
        <p:sp>
          <p:nvSpPr>
            <p:cNvPr id="336" name="Google Shape;336;p8"/>
            <p:cNvSpPr/>
            <p:nvPr/>
          </p:nvSpPr>
          <p:spPr>
            <a:xfrm flipH="1">
              <a:off x="689741" y="521745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8"/>
            <p:cNvSpPr/>
            <p:nvPr/>
          </p:nvSpPr>
          <p:spPr>
            <a:xfrm flipH="1">
              <a:off x="5192148" y="5320682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8"/>
            <p:cNvSpPr/>
            <p:nvPr/>
          </p:nvSpPr>
          <p:spPr>
            <a:xfrm flipH="1">
              <a:off x="9849414" y="5071419"/>
              <a:ext cx="719289" cy="888345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339;p8"/>
          <p:cNvGrpSpPr/>
          <p:nvPr/>
        </p:nvGrpSpPr>
        <p:grpSpPr>
          <a:xfrm flipH="1">
            <a:off x="692631" y="5801748"/>
            <a:ext cx="7379935" cy="990605"/>
            <a:chOff x="1496361" y="5149828"/>
            <a:chExt cx="9839913" cy="980927"/>
          </a:xfrm>
        </p:grpSpPr>
        <p:sp>
          <p:nvSpPr>
            <p:cNvPr id="340" name="Google Shape;340;p8"/>
            <p:cNvSpPr/>
            <p:nvPr/>
          </p:nvSpPr>
          <p:spPr>
            <a:xfrm flipH="1">
              <a:off x="1496361" y="5149828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8"/>
            <p:cNvSpPr/>
            <p:nvPr/>
          </p:nvSpPr>
          <p:spPr>
            <a:xfrm flipH="1">
              <a:off x="6010824" y="5249481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8"/>
            <p:cNvSpPr/>
            <p:nvPr/>
          </p:nvSpPr>
          <p:spPr>
            <a:xfrm flipH="1">
              <a:off x="10639713" y="5243903"/>
              <a:ext cx="696562" cy="8812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3" name="Google Shape;343;p8"/>
          <p:cNvSpPr txBox="1">
            <a:spLocks noGrp="1"/>
          </p:cNvSpPr>
          <p:nvPr>
            <p:ph type="title"/>
          </p:nvPr>
        </p:nvSpPr>
        <p:spPr>
          <a:xfrm>
            <a:off x="325425" y="753400"/>
            <a:ext cx="67239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44" name="Google Shape;344;p8"/>
          <p:cNvSpPr txBox="1">
            <a:spLocks noGrp="1"/>
          </p:cNvSpPr>
          <p:nvPr>
            <p:ph type="body" idx="1"/>
          </p:nvPr>
        </p:nvSpPr>
        <p:spPr>
          <a:xfrm>
            <a:off x="325425" y="1865400"/>
            <a:ext cx="7017000" cy="22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45" name="Google Shape;345;p8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47;p9"/>
          <p:cNvGrpSpPr/>
          <p:nvPr/>
        </p:nvGrpSpPr>
        <p:grpSpPr>
          <a:xfrm>
            <a:off x="-127811" y="9966"/>
            <a:ext cx="9238661" cy="6818405"/>
            <a:chOff x="-127811" y="-26559"/>
            <a:chExt cx="12318214" cy="6841210"/>
          </a:xfrm>
        </p:grpSpPr>
        <p:sp>
          <p:nvSpPr>
            <p:cNvPr id="348" name="Google Shape;348;p9"/>
            <p:cNvSpPr/>
            <p:nvPr/>
          </p:nvSpPr>
          <p:spPr>
            <a:xfrm rot="6712811">
              <a:off x="97164" y="4149314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9"/>
            <p:cNvSpPr/>
            <p:nvPr/>
          </p:nvSpPr>
          <p:spPr>
            <a:xfrm rot="10528271">
              <a:off x="4266346" y="6020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9"/>
            <p:cNvSpPr/>
            <p:nvPr/>
          </p:nvSpPr>
          <p:spPr>
            <a:xfrm rot="-10324172">
              <a:off x="9278859" y="34580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9"/>
            <p:cNvSpPr/>
            <p:nvPr/>
          </p:nvSpPr>
          <p:spPr>
            <a:xfrm rot="-475828" flipH="1">
              <a:off x="3589251" y="5680467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9"/>
            <p:cNvSpPr/>
            <p:nvPr/>
          </p:nvSpPr>
          <p:spPr>
            <a:xfrm rot="271729" flipH="1">
              <a:off x="8536519" y="5710597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9"/>
            <p:cNvSpPr/>
            <p:nvPr/>
          </p:nvSpPr>
          <p:spPr>
            <a:xfrm rot="-6712811" flipH="1">
              <a:off x="11098026" y="3362540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354;p9"/>
          <p:cNvGrpSpPr/>
          <p:nvPr/>
        </p:nvGrpSpPr>
        <p:grpSpPr>
          <a:xfrm>
            <a:off x="-32992" y="-156493"/>
            <a:ext cx="9145077" cy="7087416"/>
            <a:chOff x="-1385" y="-193575"/>
            <a:chExt cx="12193437" cy="7111120"/>
          </a:xfrm>
        </p:grpSpPr>
        <p:sp>
          <p:nvSpPr>
            <p:cNvPr id="355" name="Google Shape;355;p9"/>
            <p:cNvSpPr/>
            <p:nvPr/>
          </p:nvSpPr>
          <p:spPr>
            <a:xfrm rot="5400000">
              <a:off x="184612" y="307714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9"/>
            <p:cNvSpPr/>
            <p:nvPr/>
          </p:nvSpPr>
          <p:spPr>
            <a:xfrm rot="9048151">
              <a:off x="216276" y="-48324"/>
              <a:ext cx="888190" cy="112371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9"/>
            <p:cNvSpPr/>
            <p:nvPr/>
          </p:nvSpPr>
          <p:spPr>
            <a:xfrm rot="-10283783">
              <a:off x="5254013" y="61147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9"/>
            <p:cNvSpPr/>
            <p:nvPr/>
          </p:nvSpPr>
          <p:spPr>
            <a:xfrm rot="10800000">
              <a:off x="10255670" y="1009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9"/>
            <p:cNvSpPr/>
            <p:nvPr/>
          </p:nvSpPr>
          <p:spPr>
            <a:xfrm rot="-516217" flipH="1">
              <a:off x="2884332" y="5735431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9"/>
            <p:cNvSpPr/>
            <p:nvPr/>
          </p:nvSpPr>
          <p:spPr>
            <a:xfrm flipH="1">
              <a:off x="7885991" y="565542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9"/>
            <p:cNvSpPr/>
            <p:nvPr/>
          </p:nvSpPr>
          <p:spPr>
            <a:xfrm rot="-5400000" flipH="1">
              <a:off x="11187120" y="400898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362;p9"/>
          <p:cNvGrpSpPr/>
          <p:nvPr/>
        </p:nvGrpSpPr>
        <p:grpSpPr>
          <a:xfrm>
            <a:off x="-75178" y="-13690"/>
            <a:ext cx="9186029" cy="7105689"/>
            <a:chOff x="-57633" y="-50294"/>
            <a:chExt cx="12248038" cy="7129455"/>
          </a:xfrm>
        </p:grpSpPr>
        <p:sp>
          <p:nvSpPr>
            <p:cNvPr id="363" name="Google Shape;363;p9"/>
            <p:cNvSpPr/>
            <p:nvPr/>
          </p:nvSpPr>
          <p:spPr>
            <a:xfrm rot="6712811">
              <a:off x="168887" y="826540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9"/>
            <p:cNvSpPr/>
            <p:nvPr/>
          </p:nvSpPr>
          <p:spPr>
            <a:xfrm rot="2688022">
              <a:off x="194265" y="5855763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9"/>
            <p:cNvSpPr/>
            <p:nvPr/>
          </p:nvSpPr>
          <p:spPr>
            <a:xfrm rot="-10324172">
              <a:off x="2639004" y="4515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9"/>
            <p:cNvSpPr/>
            <p:nvPr/>
          </p:nvSpPr>
          <p:spPr>
            <a:xfrm rot="10528271">
              <a:off x="7586273" y="36145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9"/>
            <p:cNvSpPr/>
            <p:nvPr/>
          </p:nvSpPr>
          <p:spPr>
            <a:xfrm rot="271729" flipH="1">
              <a:off x="5216593" y="5680472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"/>
            <p:cNvSpPr/>
            <p:nvPr/>
          </p:nvSpPr>
          <p:spPr>
            <a:xfrm rot="-475828" flipH="1">
              <a:off x="10229106" y="5710532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9"/>
            <p:cNvSpPr/>
            <p:nvPr/>
          </p:nvSpPr>
          <p:spPr>
            <a:xfrm rot="-6712811" flipH="1">
              <a:off x="11098028" y="1691457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370;p9"/>
          <p:cNvGrpSpPr/>
          <p:nvPr/>
        </p:nvGrpSpPr>
        <p:grpSpPr>
          <a:xfrm>
            <a:off x="18274" y="16531"/>
            <a:ext cx="9093813" cy="6944357"/>
            <a:chOff x="66967" y="-19972"/>
            <a:chExt cx="12125084" cy="6967582"/>
          </a:xfrm>
        </p:grpSpPr>
        <p:sp>
          <p:nvSpPr>
            <p:cNvPr id="371" name="Google Shape;371;p9"/>
            <p:cNvSpPr/>
            <p:nvPr/>
          </p:nvSpPr>
          <p:spPr>
            <a:xfrm rot="5400000">
              <a:off x="184612" y="4795756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9"/>
            <p:cNvSpPr/>
            <p:nvPr/>
          </p:nvSpPr>
          <p:spPr>
            <a:xfrm rot="10800000">
              <a:off x="3615815" y="-19972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9"/>
            <p:cNvSpPr/>
            <p:nvPr/>
          </p:nvSpPr>
          <p:spPr>
            <a:xfrm rot="-10283783">
              <a:off x="8573940" y="91272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9"/>
            <p:cNvSpPr/>
            <p:nvPr/>
          </p:nvSpPr>
          <p:spPr>
            <a:xfrm flipH="1">
              <a:off x="4566062" y="565548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9"/>
            <p:cNvSpPr/>
            <p:nvPr/>
          </p:nvSpPr>
          <p:spPr>
            <a:xfrm rot="-516217" flipH="1">
              <a:off x="9524187" y="5765496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9"/>
            <p:cNvSpPr/>
            <p:nvPr/>
          </p:nvSpPr>
          <p:spPr>
            <a:xfrm rot="-5400000" flipH="1">
              <a:off x="11187120" y="2290368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377;p9"/>
          <p:cNvGrpSpPr/>
          <p:nvPr/>
        </p:nvGrpSpPr>
        <p:grpSpPr>
          <a:xfrm>
            <a:off x="18274" y="16471"/>
            <a:ext cx="9093813" cy="6914392"/>
            <a:chOff x="66967" y="-20033"/>
            <a:chExt cx="12125084" cy="6937517"/>
          </a:xfrm>
        </p:grpSpPr>
        <p:sp>
          <p:nvSpPr>
            <p:cNvPr id="378" name="Google Shape;378;p9"/>
            <p:cNvSpPr/>
            <p:nvPr/>
          </p:nvSpPr>
          <p:spPr>
            <a:xfrm rot="5400000">
              <a:off x="184612" y="138333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9"/>
            <p:cNvSpPr/>
            <p:nvPr/>
          </p:nvSpPr>
          <p:spPr>
            <a:xfrm rot="-10283783">
              <a:off x="1934085" y="61207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9"/>
            <p:cNvSpPr/>
            <p:nvPr/>
          </p:nvSpPr>
          <p:spPr>
            <a:xfrm rot="10800000">
              <a:off x="6935743" y="-20033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9"/>
            <p:cNvSpPr/>
            <p:nvPr/>
          </p:nvSpPr>
          <p:spPr>
            <a:xfrm rot="-516217" flipH="1">
              <a:off x="6204260" y="5735371"/>
              <a:ext cx="886902" cy="112208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9"/>
            <p:cNvSpPr/>
            <p:nvPr/>
          </p:nvSpPr>
          <p:spPr>
            <a:xfrm flipH="1">
              <a:off x="11205917" y="5685548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9"/>
            <p:cNvSpPr/>
            <p:nvPr/>
          </p:nvSpPr>
          <p:spPr>
            <a:xfrm flipH="1">
              <a:off x="1138391" y="5705470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9"/>
            <p:cNvSpPr/>
            <p:nvPr/>
          </p:nvSpPr>
          <p:spPr>
            <a:xfrm rot="-5400000" flipH="1">
              <a:off x="11187120" y="596559"/>
              <a:ext cx="887287" cy="1122576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385;p9"/>
          <p:cNvGrpSpPr/>
          <p:nvPr/>
        </p:nvGrpSpPr>
        <p:grpSpPr>
          <a:xfrm>
            <a:off x="-127810" y="-13749"/>
            <a:ext cx="9292453" cy="6835812"/>
            <a:chOff x="-127810" y="-50354"/>
            <a:chExt cx="12389937" cy="6858675"/>
          </a:xfrm>
        </p:grpSpPr>
        <p:sp>
          <p:nvSpPr>
            <p:cNvPr id="386" name="Google Shape;386;p9"/>
            <p:cNvSpPr/>
            <p:nvPr/>
          </p:nvSpPr>
          <p:spPr>
            <a:xfrm rot="6712811">
              <a:off x="97165" y="2478231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9"/>
            <p:cNvSpPr/>
            <p:nvPr/>
          </p:nvSpPr>
          <p:spPr>
            <a:xfrm rot="10528271">
              <a:off x="946418" y="6080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9"/>
            <p:cNvSpPr/>
            <p:nvPr/>
          </p:nvSpPr>
          <p:spPr>
            <a:xfrm rot="-10324172">
              <a:off x="5958932" y="4455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9"/>
            <p:cNvSpPr/>
            <p:nvPr/>
          </p:nvSpPr>
          <p:spPr>
            <a:xfrm rot="271729" flipH="1">
              <a:off x="1896665" y="5680532"/>
              <a:ext cx="867569" cy="107147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9"/>
            <p:cNvSpPr/>
            <p:nvPr/>
          </p:nvSpPr>
          <p:spPr>
            <a:xfrm rot="-475828" flipH="1">
              <a:off x="6909179" y="5680407"/>
              <a:ext cx="868888" cy="107310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9"/>
            <p:cNvSpPr/>
            <p:nvPr/>
          </p:nvSpPr>
          <p:spPr>
            <a:xfrm rot="-6712811" flipH="1">
              <a:off x="11169750" y="39766"/>
              <a:ext cx="867402" cy="1071268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9"/>
            <p:cNvSpPr/>
            <p:nvPr/>
          </p:nvSpPr>
          <p:spPr>
            <a:xfrm rot="-4837837" flipH="1">
              <a:off x="11157884" y="4949385"/>
              <a:ext cx="867875" cy="1071852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3" name="Google Shape;393;p9"/>
          <p:cNvSpPr txBox="1">
            <a:spLocks noGrp="1"/>
          </p:cNvSpPr>
          <p:nvPr>
            <p:ph type="title"/>
          </p:nvPr>
        </p:nvSpPr>
        <p:spPr>
          <a:xfrm>
            <a:off x="990750" y="1248800"/>
            <a:ext cx="7071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94" name="Google Shape;394;p9"/>
          <p:cNvSpPr txBox="1">
            <a:spLocks noGrp="1"/>
          </p:cNvSpPr>
          <p:nvPr>
            <p:ph type="body" idx="1"/>
          </p:nvPr>
        </p:nvSpPr>
        <p:spPr>
          <a:xfrm>
            <a:off x="990750" y="2387833"/>
            <a:ext cx="7071000" cy="32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95" name="Google Shape;395;p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0"/>
          <p:cNvSpPr txBox="1">
            <a:spLocks noGrp="1"/>
          </p:cNvSpPr>
          <p:nvPr>
            <p:ph type="title"/>
          </p:nvPr>
        </p:nvSpPr>
        <p:spPr>
          <a:xfrm>
            <a:off x="2276075" y="996533"/>
            <a:ext cx="4874100" cy="47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98" name="Google Shape;398;p10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  <p:grpSp>
        <p:nvGrpSpPr>
          <p:cNvPr id="2" name="Google Shape;399;p10"/>
          <p:cNvGrpSpPr/>
          <p:nvPr/>
        </p:nvGrpSpPr>
        <p:grpSpPr>
          <a:xfrm>
            <a:off x="1579459" y="901945"/>
            <a:ext cx="5896332" cy="5700439"/>
            <a:chOff x="2142656" y="983104"/>
            <a:chExt cx="7861777" cy="5679236"/>
          </a:xfrm>
        </p:grpSpPr>
        <p:sp>
          <p:nvSpPr>
            <p:cNvPr id="400" name="Google Shape;400;p10"/>
            <p:cNvSpPr/>
            <p:nvPr/>
          </p:nvSpPr>
          <p:spPr>
            <a:xfrm rot="-4132877">
              <a:off x="2364893" y="1231286"/>
              <a:ext cx="867463" cy="107134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10"/>
            <p:cNvSpPr/>
            <p:nvPr/>
          </p:nvSpPr>
          <p:spPr>
            <a:xfrm rot="-8780944" flipH="1">
              <a:off x="3588689" y="5437928"/>
              <a:ext cx="869228" cy="107352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10"/>
            <p:cNvSpPr/>
            <p:nvPr/>
          </p:nvSpPr>
          <p:spPr>
            <a:xfrm rot="9551751" flipH="1">
              <a:off x="8403826" y="5212046"/>
              <a:ext cx="867931" cy="1071921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10"/>
            <p:cNvSpPr/>
            <p:nvPr/>
          </p:nvSpPr>
          <p:spPr>
            <a:xfrm rot="4189436" flipH="1">
              <a:off x="8916449" y="1039401"/>
              <a:ext cx="868944" cy="1073172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oogle Shape;404;p10"/>
          <p:cNvGrpSpPr/>
          <p:nvPr/>
        </p:nvGrpSpPr>
        <p:grpSpPr>
          <a:xfrm>
            <a:off x="1858769" y="-281951"/>
            <a:ext cx="5987851" cy="7182605"/>
            <a:chOff x="2524934" y="-236116"/>
            <a:chExt cx="7983801" cy="7155890"/>
          </a:xfrm>
        </p:grpSpPr>
        <p:sp>
          <p:nvSpPr>
            <p:cNvPr id="405" name="Google Shape;405;p10"/>
            <p:cNvSpPr/>
            <p:nvPr/>
          </p:nvSpPr>
          <p:spPr>
            <a:xfrm rot="-2512672">
              <a:off x="2786565" y="735224"/>
              <a:ext cx="888190" cy="112371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10"/>
            <p:cNvSpPr/>
            <p:nvPr/>
          </p:nvSpPr>
          <p:spPr>
            <a:xfrm rot="573022">
              <a:off x="5626684" y="-170299"/>
              <a:ext cx="887144" cy="1122395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10"/>
            <p:cNvSpPr/>
            <p:nvPr/>
          </p:nvSpPr>
          <p:spPr>
            <a:xfrm rot="-9594838" flipH="1">
              <a:off x="2760441" y="4849101"/>
              <a:ext cx="887357" cy="112266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10"/>
            <p:cNvSpPr/>
            <p:nvPr/>
          </p:nvSpPr>
          <p:spPr>
            <a:xfrm rot="8492963" flipH="1">
              <a:off x="7637825" y="5643749"/>
              <a:ext cx="886795" cy="1121953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10"/>
            <p:cNvSpPr/>
            <p:nvPr/>
          </p:nvSpPr>
          <p:spPr>
            <a:xfrm rot="3305084" flipH="1">
              <a:off x="9350778" y="1707769"/>
              <a:ext cx="887389" cy="112270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" name="Google Shape;410;p10"/>
          <p:cNvGrpSpPr/>
          <p:nvPr/>
        </p:nvGrpSpPr>
        <p:grpSpPr>
          <a:xfrm>
            <a:off x="1199501" y="-314887"/>
            <a:ext cx="6646585" cy="7234515"/>
            <a:chOff x="1636045" y="-229201"/>
            <a:chExt cx="8862113" cy="7207606"/>
          </a:xfrm>
        </p:grpSpPr>
        <p:sp>
          <p:nvSpPr>
            <p:cNvPr id="411" name="Google Shape;411;p10"/>
            <p:cNvSpPr/>
            <p:nvPr/>
          </p:nvSpPr>
          <p:spPr>
            <a:xfrm rot="-1430865">
              <a:off x="5009726" y="-99441"/>
              <a:ext cx="868353" cy="1072442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10"/>
            <p:cNvSpPr/>
            <p:nvPr/>
          </p:nvSpPr>
          <p:spPr>
            <a:xfrm rot="-6135166">
              <a:off x="1817838" y="2670509"/>
              <a:ext cx="867495" cy="1071383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413;p10"/>
            <p:cNvSpPr/>
            <p:nvPr/>
          </p:nvSpPr>
          <p:spPr>
            <a:xfrm rot="-10502917" flipH="1">
              <a:off x="5215551" y="5870814"/>
              <a:ext cx="868099" cy="107212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414;p10"/>
            <p:cNvSpPr/>
            <p:nvPr/>
          </p:nvSpPr>
          <p:spPr>
            <a:xfrm rot="7001492" flipH="1">
              <a:off x="9391119" y="3916815"/>
              <a:ext cx="867379" cy="1071239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10"/>
            <p:cNvSpPr/>
            <p:nvPr/>
          </p:nvSpPr>
          <p:spPr>
            <a:xfrm rot="2188451" flipH="1">
              <a:off x="7767653" y="144833"/>
              <a:ext cx="867878" cy="107185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" name="Google Shape;416;p10"/>
          <p:cNvGrpSpPr/>
          <p:nvPr/>
        </p:nvGrpSpPr>
        <p:grpSpPr>
          <a:xfrm>
            <a:off x="1263165" y="425122"/>
            <a:ext cx="6256456" cy="6383041"/>
            <a:chOff x="1754440" y="496755"/>
            <a:chExt cx="8341941" cy="6359300"/>
          </a:xfrm>
        </p:grpSpPr>
        <p:sp>
          <p:nvSpPr>
            <p:cNvPr id="417" name="Google Shape;417;p10"/>
            <p:cNvSpPr/>
            <p:nvPr/>
          </p:nvSpPr>
          <p:spPr>
            <a:xfrm rot="-4090423">
              <a:off x="1996598" y="2013759"/>
              <a:ext cx="886574" cy="112167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418;p10"/>
            <p:cNvSpPr/>
            <p:nvPr/>
          </p:nvSpPr>
          <p:spPr>
            <a:xfrm rot="-10606981" flipH="1">
              <a:off x="4203104" y="5710341"/>
              <a:ext cx="886611" cy="1121720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10"/>
            <p:cNvSpPr/>
            <p:nvPr/>
          </p:nvSpPr>
          <p:spPr>
            <a:xfrm rot="6095934" flipH="1">
              <a:off x="9014385" y="4705282"/>
              <a:ext cx="886737" cy="1121880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420;p10"/>
            <p:cNvSpPr/>
            <p:nvPr/>
          </p:nvSpPr>
          <p:spPr>
            <a:xfrm rot="2266859" flipH="1">
              <a:off x="8555785" y="650757"/>
              <a:ext cx="886570" cy="112166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" name="Google Shape;421;p10"/>
          <p:cNvGrpSpPr/>
          <p:nvPr/>
        </p:nvGrpSpPr>
        <p:grpSpPr>
          <a:xfrm>
            <a:off x="1174956" y="-101577"/>
            <a:ext cx="6794071" cy="7109328"/>
            <a:chOff x="1603317" y="-16685"/>
            <a:chExt cx="9058762" cy="7082885"/>
          </a:xfrm>
        </p:grpSpPr>
        <p:sp>
          <p:nvSpPr>
            <p:cNvPr id="422" name="Google Shape;422;p10"/>
            <p:cNvSpPr/>
            <p:nvPr/>
          </p:nvSpPr>
          <p:spPr>
            <a:xfrm rot="-629781">
              <a:off x="4125428" y="54770"/>
              <a:ext cx="887628" cy="1123007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10"/>
            <p:cNvSpPr/>
            <p:nvPr/>
          </p:nvSpPr>
          <p:spPr>
            <a:xfrm rot="9871997" flipH="1">
              <a:off x="5952270" y="5847121"/>
              <a:ext cx="886211" cy="1121214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424;p10"/>
            <p:cNvSpPr/>
            <p:nvPr/>
          </p:nvSpPr>
          <p:spPr>
            <a:xfrm rot="4548087" flipH="1">
              <a:off x="9565279" y="3261930"/>
              <a:ext cx="887447" cy="1122778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425;p10"/>
            <p:cNvSpPr/>
            <p:nvPr/>
          </p:nvSpPr>
          <p:spPr>
            <a:xfrm rot="-7477134" flipH="1">
              <a:off x="1873455" y="3440101"/>
              <a:ext cx="886727" cy="1121867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426;p10"/>
            <p:cNvSpPr/>
            <p:nvPr/>
          </p:nvSpPr>
          <p:spPr>
            <a:xfrm rot="160526" flipH="1">
              <a:off x="7243343" y="3570"/>
              <a:ext cx="888255" cy="1123800"/>
            </a:xfrm>
            <a:custGeom>
              <a:avLst/>
              <a:gdLst/>
              <a:ahLst/>
              <a:cxnLst/>
              <a:rect l="l" t="t" r="r" b="b"/>
              <a:pathLst>
                <a:path w="829240" h="1049136" extrusionOk="0">
                  <a:moveTo>
                    <a:pt x="627214" y="980670"/>
                  </a:moveTo>
                  <a:cubicBezTo>
                    <a:pt x="627369" y="980737"/>
                    <a:pt x="627524" y="980784"/>
                    <a:pt x="627680" y="980842"/>
                  </a:cubicBezTo>
                  <a:cubicBezTo>
                    <a:pt x="626148" y="982213"/>
                    <a:pt x="604644" y="994900"/>
                    <a:pt x="603519" y="994910"/>
                  </a:cubicBezTo>
                  <a:cubicBezTo>
                    <a:pt x="602260" y="994910"/>
                    <a:pt x="601001" y="994910"/>
                    <a:pt x="599743" y="994910"/>
                  </a:cubicBezTo>
                  <a:cubicBezTo>
                    <a:pt x="600475" y="985737"/>
                    <a:pt x="605769" y="971802"/>
                    <a:pt x="605765" y="965249"/>
                  </a:cubicBezTo>
                  <a:cubicBezTo>
                    <a:pt x="605757" y="954391"/>
                    <a:pt x="599070" y="916567"/>
                    <a:pt x="593643" y="914540"/>
                  </a:cubicBezTo>
                  <a:cubicBezTo>
                    <a:pt x="593639" y="908732"/>
                    <a:pt x="585323" y="895453"/>
                    <a:pt x="582660" y="889984"/>
                  </a:cubicBezTo>
                  <a:cubicBezTo>
                    <a:pt x="580381" y="885305"/>
                    <a:pt x="572714" y="869301"/>
                    <a:pt x="567930" y="869304"/>
                  </a:cubicBezTo>
                  <a:cubicBezTo>
                    <a:pt x="567678" y="869304"/>
                    <a:pt x="567425" y="869304"/>
                    <a:pt x="567174" y="869304"/>
                  </a:cubicBezTo>
                  <a:cubicBezTo>
                    <a:pt x="565434" y="869306"/>
                    <a:pt x="564909" y="869848"/>
                    <a:pt x="564910" y="871645"/>
                  </a:cubicBezTo>
                  <a:cubicBezTo>
                    <a:pt x="564910" y="871906"/>
                    <a:pt x="564910" y="872166"/>
                    <a:pt x="564911" y="872427"/>
                  </a:cubicBezTo>
                  <a:cubicBezTo>
                    <a:pt x="564916" y="879983"/>
                    <a:pt x="585305" y="897483"/>
                    <a:pt x="585423" y="911313"/>
                  </a:cubicBezTo>
                  <a:cubicBezTo>
                    <a:pt x="589135" y="914164"/>
                    <a:pt x="590387" y="923606"/>
                    <a:pt x="591554" y="928416"/>
                  </a:cubicBezTo>
                  <a:cubicBezTo>
                    <a:pt x="592324" y="931597"/>
                    <a:pt x="593662" y="941646"/>
                    <a:pt x="593665" y="945761"/>
                  </a:cubicBezTo>
                  <a:cubicBezTo>
                    <a:pt x="593665" y="946009"/>
                    <a:pt x="593666" y="946275"/>
                    <a:pt x="593666" y="946533"/>
                  </a:cubicBezTo>
                  <a:cubicBezTo>
                    <a:pt x="593685" y="973641"/>
                    <a:pt x="585711" y="1002139"/>
                    <a:pt x="572753" y="1015408"/>
                  </a:cubicBezTo>
                  <a:cubicBezTo>
                    <a:pt x="569453" y="1018789"/>
                    <a:pt x="565190" y="1023609"/>
                    <a:pt x="561527" y="1026447"/>
                  </a:cubicBezTo>
                  <a:cubicBezTo>
                    <a:pt x="556641" y="1030229"/>
                    <a:pt x="552923" y="1031753"/>
                    <a:pt x="547944" y="1035048"/>
                  </a:cubicBezTo>
                  <a:cubicBezTo>
                    <a:pt x="540431" y="1040001"/>
                    <a:pt x="526330" y="1045688"/>
                    <a:pt x="514425" y="1045697"/>
                  </a:cubicBezTo>
                  <a:cubicBezTo>
                    <a:pt x="514422" y="1046155"/>
                    <a:pt x="514417" y="1046621"/>
                    <a:pt x="514413" y="1047097"/>
                  </a:cubicBezTo>
                  <a:cubicBezTo>
                    <a:pt x="507368" y="1047669"/>
                    <a:pt x="500324" y="1048250"/>
                    <a:pt x="493279" y="1048822"/>
                  </a:cubicBezTo>
                  <a:cubicBezTo>
                    <a:pt x="449517" y="1052870"/>
                    <a:pt x="421934" y="1016941"/>
                    <a:pt x="401154" y="995777"/>
                  </a:cubicBezTo>
                  <a:cubicBezTo>
                    <a:pt x="395210" y="989719"/>
                    <a:pt x="391117" y="981727"/>
                    <a:pt x="382859" y="978003"/>
                  </a:cubicBezTo>
                  <a:cubicBezTo>
                    <a:pt x="375804" y="974812"/>
                    <a:pt x="366997" y="967735"/>
                    <a:pt x="361601" y="962506"/>
                  </a:cubicBezTo>
                  <a:cubicBezTo>
                    <a:pt x="354466" y="955610"/>
                    <a:pt x="350523" y="951590"/>
                    <a:pt x="344527" y="943465"/>
                  </a:cubicBezTo>
                  <a:cubicBezTo>
                    <a:pt x="338537" y="935350"/>
                    <a:pt x="336355" y="926825"/>
                    <a:pt x="331546" y="919415"/>
                  </a:cubicBezTo>
                  <a:cubicBezTo>
                    <a:pt x="331544" y="915748"/>
                    <a:pt x="331825" y="913464"/>
                    <a:pt x="329275" y="912400"/>
                  </a:cubicBezTo>
                  <a:cubicBezTo>
                    <a:pt x="329271" y="907458"/>
                    <a:pt x="329268" y="902515"/>
                    <a:pt x="329264" y="897574"/>
                  </a:cubicBezTo>
                  <a:cubicBezTo>
                    <a:pt x="329256" y="884821"/>
                    <a:pt x="330374" y="886130"/>
                    <a:pt x="334060" y="875228"/>
                  </a:cubicBezTo>
                  <a:cubicBezTo>
                    <a:pt x="335404" y="871253"/>
                    <a:pt x="342832" y="856595"/>
                    <a:pt x="342831" y="854648"/>
                  </a:cubicBezTo>
                  <a:cubicBezTo>
                    <a:pt x="342830" y="852826"/>
                    <a:pt x="342828" y="851004"/>
                    <a:pt x="342827" y="849184"/>
                  </a:cubicBezTo>
                  <a:cubicBezTo>
                    <a:pt x="342821" y="841615"/>
                    <a:pt x="334938" y="825570"/>
                    <a:pt x="331765" y="820024"/>
                  </a:cubicBezTo>
                  <a:cubicBezTo>
                    <a:pt x="330792" y="818325"/>
                    <a:pt x="323944" y="810949"/>
                    <a:pt x="322403" y="809406"/>
                  </a:cubicBezTo>
                  <a:cubicBezTo>
                    <a:pt x="320478" y="807478"/>
                    <a:pt x="316026" y="797570"/>
                    <a:pt x="316159" y="794560"/>
                  </a:cubicBezTo>
                  <a:cubicBezTo>
                    <a:pt x="316435" y="791415"/>
                    <a:pt x="316713" y="788271"/>
                    <a:pt x="316990" y="785126"/>
                  </a:cubicBezTo>
                  <a:cubicBezTo>
                    <a:pt x="317530" y="784376"/>
                    <a:pt x="318069" y="783626"/>
                    <a:pt x="318610" y="782877"/>
                  </a:cubicBezTo>
                  <a:cubicBezTo>
                    <a:pt x="318606" y="777612"/>
                    <a:pt x="323463" y="769410"/>
                    <a:pt x="325950" y="766279"/>
                  </a:cubicBezTo>
                  <a:cubicBezTo>
                    <a:pt x="328058" y="763624"/>
                    <a:pt x="335566" y="755553"/>
                    <a:pt x="338984" y="755551"/>
                  </a:cubicBezTo>
                  <a:cubicBezTo>
                    <a:pt x="339990" y="755551"/>
                    <a:pt x="340997" y="755551"/>
                    <a:pt x="342005" y="755550"/>
                  </a:cubicBezTo>
                  <a:cubicBezTo>
                    <a:pt x="347477" y="741508"/>
                    <a:pt x="403169" y="739861"/>
                    <a:pt x="415253" y="730519"/>
                  </a:cubicBezTo>
                  <a:cubicBezTo>
                    <a:pt x="422805" y="729734"/>
                    <a:pt x="430358" y="728950"/>
                    <a:pt x="437911" y="728167"/>
                  </a:cubicBezTo>
                  <a:cubicBezTo>
                    <a:pt x="444923" y="725864"/>
                    <a:pt x="443950" y="713170"/>
                    <a:pt x="446208" y="710995"/>
                  </a:cubicBezTo>
                  <a:cubicBezTo>
                    <a:pt x="447763" y="708906"/>
                    <a:pt x="452522" y="709369"/>
                    <a:pt x="453006" y="709411"/>
                  </a:cubicBezTo>
                  <a:cubicBezTo>
                    <a:pt x="457568" y="709894"/>
                    <a:pt x="462130" y="710380"/>
                    <a:pt x="466692" y="710865"/>
                  </a:cubicBezTo>
                  <a:cubicBezTo>
                    <a:pt x="467417" y="711421"/>
                    <a:pt x="468143" y="711979"/>
                    <a:pt x="468868" y="712538"/>
                  </a:cubicBezTo>
                  <a:cubicBezTo>
                    <a:pt x="473476" y="712535"/>
                    <a:pt x="495307" y="715722"/>
                    <a:pt x="495309" y="717979"/>
                  </a:cubicBezTo>
                  <a:cubicBezTo>
                    <a:pt x="495313" y="724072"/>
                    <a:pt x="479521" y="730585"/>
                    <a:pt x="474311" y="732967"/>
                  </a:cubicBezTo>
                  <a:cubicBezTo>
                    <a:pt x="470455" y="734730"/>
                    <a:pt x="451931" y="743701"/>
                    <a:pt x="449253" y="743764"/>
                  </a:cubicBezTo>
                  <a:cubicBezTo>
                    <a:pt x="448769" y="745641"/>
                    <a:pt x="443445" y="750012"/>
                    <a:pt x="442459" y="750012"/>
                  </a:cubicBezTo>
                  <a:cubicBezTo>
                    <a:pt x="439752" y="750015"/>
                    <a:pt x="434281" y="755574"/>
                    <a:pt x="431930" y="757865"/>
                  </a:cubicBezTo>
                  <a:cubicBezTo>
                    <a:pt x="429137" y="760587"/>
                    <a:pt x="426563" y="763550"/>
                    <a:pt x="423759" y="766589"/>
                  </a:cubicBezTo>
                  <a:cubicBezTo>
                    <a:pt x="421251" y="769308"/>
                    <a:pt x="410758" y="783045"/>
                    <a:pt x="410760" y="786711"/>
                  </a:cubicBezTo>
                  <a:cubicBezTo>
                    <a:pt x="410771" y="802149"/>
                    <a:pt x="421514" y="781420"/>
                    <a:pt x="425672" y="777142"/>
                  </a:cubicBezTo>
                  <a:cubicBezTo>
                    <a:pt x="428242" y="774496"/>
                    <a:pt x="439897" y="763814"/>
                    <a:pt x="440201" y="760938"/>
                  </a:cubicBezTo>
                  <a:cubicBezTo>
                    <a:pt x="442630" y="760663"/>
                    <a:pt x="450623" y="752728"/>
                    <a:pt x="454297" y="750529"/>
                  </a:cubicBezTo>
                  <a:cubicBezTo>
                    <a:pt x="459335" y="747511"/>
                    <a:pt x="464634" y="743928"/>
                    <a:pt x="469642" y="741407"/>
                  </a:cubicBezTo>
                  <a:cubicBezTo>
                    <a:pt x="473189" y="739620"/>
                    <a:pt x="473553" y="738507"/>
                    <a:pt x="477656" y="737198"/>
                  </a:cubicBezTo>
                  <a:cubicBezTo>
                    <a:pt x="479774" y="736521"/>
                    <a:pt x="483920" y="734263"/>
                    <a:pt x="485791" y="733113"/>
                  </a:cubicBezTo>
                  <a:cubicBezTo>
                    <a:pt x="488878" y="731221"/>
                    <a:pt x="509834" y="720310"/>
                    <a:pt x="514193" y="720307"/>
                  </a:cubicBezTo>
                  <a:cubicBezTo>
                    <a:pt x="514697" y="720307"/>
                    <a:pt x="515200" y="720307"/>
                    <a:pt x="515705" y="720306"/>
                  </a:cubicBezTo>
                  <a:cubicBezTo>
                    <a:pt x="518154" y="720304"/>
                    <a:pt x="529658" y="725758"/>
                    <a:pt x="530059" y="725757"/>
                  </a:cubicBezTo>
                  <a:cubicBezTo>
                    <a:pt x="536344" y="725753"/>
                    <a:pt x="541415" y="721848"/>
                    <a:pt x="548184" y="721843"/>
                  </a:cubicBezTo>
                  <a:cubicBezTo>
                    <a:pt x="549191" y="721842"/>
                    <a:pt x="550198" y="721841"/>
                    <a:pt x="551205" y="721841"/>
                  </a:cubicBezTo>
                  <a:cubicBezTo>
                    <a:pt x="560888" y="721833"/>
                    <a:pt x="577450" y="726163"/>
                    <a:pt x="584893" y="729154"/>
                  </a:cubicBezTo>
                  <a:cubicBezTo>
                    <a:pt x="604976" y="737221"/>
                    <a:pt x="617796" y="746739"/>
                    <a:pt x="636757" y="755146"/>
                  </a:cubicBezTo>
                  <a:cubicBezTo>
                    <a:pt x="643065" y="757944"/>
                    <a:pt x="653058" y="769059"/>
                    <a:pt x="656985" y="770138"/>
                  </a:cubicBezTo>
                  <a:cubicBezTo>
                    <a:pt x="653708" y="755653"/>
                    <a:pt x="619994" y="736789"/>
                    <a:pt x="609021" y="731522"/>
                  </a:cubicBezTo>
                  <a:cubicBezTo>
                    <a:pt x="605354" y="729763"/>
                    <a:pt x="604138" y="729032"/>
                    <a:pt x="600933" y="727398"/>
                  </a:cubicBezTo>
                  <a:cubicBezTo>
                    <a:pt x="594395" y="724059"/>
                    <a:pt x="590684" y="723549"/>
                    <a:pt x="583767" y="720948"/>
                  </a:cubicBezTo>
                  <a:cubicBezTo>
                    <a:pt x="581214" y="719989"/>
                    <a:pt x="544002" y="704679"/>
                    <a:pt x="554214" y="704672"/>
                  </a:cubicBezTo>
                  <a:cubicBezTo>
                    <a:pt x="554325" y="704672"/>
                    <a:pt x="562584" y="702303"/>
                    <a:pt x="565085" y="701851"/>
                  </a:cubicBezTo>
                  <a:cubicBezTo>
                    <a:pt x="569500" y="701050"/>
                    <a:pt x="574561" y="701520"/>
                    <a:pt x="579147" y="701539"/>
                  </a:cubicBezTo>
                  <a:cubicBezTo>
                    <a:pt x="587682" y="701574"/>
                    <a:pt x="597287" y="699958"/>
                    <a:pt x="606329" y="699950"/>
                  </a:cubicBezTo>
                  <a:cubicBezTo>
                    <a:pt x="611143" y="698423"/>
                    <a:pt x="663354" y="687662"/>
                    <a:pt x="668245" y="668691"/>
                  </a:cubicBezTo>
                  <a:cubicBezTo>
                    <a:pt x="663877" y="669746"/>
                    <a:pt x="657053" y="676072"/>
                    <a:pt x="653051" y="677970"/>
                  </a:cubicBezTo>
                  <a:cubicBezTo>
                    <a:pt x="641309" y="683547"/>
                    <a:pt x="628492" y="690094"/>
                    <a:pt x="615445" y="692562"/>
                  </a:cubicBezTo>
                  <a:cubicBezTo>
                    <a:pt x="612822" y="693804"/>
                    <a:pt x="605614" y="695269"/>
                    <a:pt x="602550" y="695271"/>
                  </a:cubicBezTo>
                  <a:cubicBezTo>
                    <a:pt x="598521" y="695273"/>
                    <a:pt x="594493" y="695276"/>
                    <a:pt x="590464" y="695280"/>
                  </a:cubicBezTo>
                  <a:cubicBezTo>
                    <a:pt x="588425" y="695281"/>
                    <a:pt x="588382" y="694909"/>
                    <a:pt x="586688" y="694503"/>
                  </a:cubicBezTo>
                  <a:cubicBezTo>
                    <a:pt x="586826" y="687828"/>
                    <a:pt x="594552" y="686956"/>
                    <a:pt x="598913" y="684836"/>
                  </a:cubicBezTo>
                  <a:cubicBezTo>
                    <a:pt x="603699" y="683282"/>
                    <a:pt x="608485" y="681730"/>
                    <a:pt x="613271" y="680177"/>
                  </a:cubicBezTo>
                  <a:cubicBezTo>
                    <a:pt x="612840" y="678138"/>
                    <a:pt x="598241" y="680864"/>
                    <a:pt x="595734" y="681141"/>
                  </a:cubicBezTo>
                  <a:cubicBezTo>
                    <a:pt x="593500" y="681604"/>
                    <a:pt x="575682" y="686164"/>
                    <a:pt x="573086" y="686711"/>
                  </a:cubicBezTo>
                  <a:cubicBezTo>
                    <a:pt x="569579" y="690221"/>
                    <a:pt x="562338" y="687262"/>
                    <a:pt x="557983" y="690623"/>
                  </a:cubicBezTo>
                  <a:cubicBezTo>
                    <a:pt x="553419" y="690627"/>
                    <a:pt x="532410" y="697711"/>
                    <a:pt x="529670" y="699623"/>
                  </a:cubicBezTo>
                  <a:cubicBezTo>
                    <a:pt x="522515" y="704619"/>
                    <a:pt x="503485" y="700726"/>
                    <a:pt x="494383" y="702210"/>
                  </a:cubicBezTo>
                  <a:cubicBezTo>
                    <a:pt x="490321" y="702873"/>
                    <a:pt x="463709" y="701330"/>
                    <a:pt x="459344" y="700530"/>
                  </a:cubicBezTo>
                  <a:cubicBezTo>
                    <a:pt x="454668" y="699675"/>
                    <a:pt x="445578" y="699717"/>
                    <a:pt x="442298" y="698643"/>
                  </a:cubicBezTo>
                  <a:cubicBezTo>
                    <a:pt x="438242" y="697315"/>
                    <a:pt x="431407" y="694643"/>
                    <a:pt x="428069" y="693842"/>
                  </a:cubicBezTo>
                  <a:cubicBezTo>
                    <a:pt x="428350" y="680351"/>
                    <a:pt x="477221" y="669395"/>
                    <a:pt x="478656" y="665714"/>
                  </a:cubicBezTo>
                  <a:cubicBezTo>
                    <a:pt x="483387" y="665710"/>
                    <a:pt x="498005" y="660347"/>
                    <a:pt x="503755" y="658856"/>
                  </a:cubicBezTo>
                  <a:cubicBezTo>
                    <a:pt x="515406" y="655831"/>
                    <a:pt x="526140" y="652877"/>
                    <a:pt x="536897" y="650957"/>
                  </a:cubicBezTo>
                  <a:cubicBezTo>
                    <a:pt x="537621" y="650398"/>
                    <a:pt x="538346" y="649839"/>
                    <a:pt x="539071" y="649282"/>
                  </a:cubicBezTo>
                  <a:cubicBezTo>
                    <a:pt x="546282" y="649277"/>
                    <a:pt x="550450" y="647976"/>
                    <a:pt x="556906" y="646626"/>
                  </a:cubicBezTo>
                  <a:cubicBezTo>
                    <a:pt x="559748" y="646033"/>
                    <a:pt x="572973" y="643015"/>
                    <a:pt x="574567" y="643013"/>
                  </a:cubicBezTo>
                  <a:cubicBezTo>
                    <a:pt x="585977" y="643004"/>
                    <a:pt x="596416" y="638420"/>
                    <a:pt x="609288" y="638285"/>
                  </a:cubicBezTo>
                  <a:cubicBezTo>
                    <a:pt x="616419" y="638207"/>
                    <a:pt x="632301" y="637772"/>
                    <a:pt x="634231" y="632824"/>
                  </a:cubicBezTo>
                  <a:cubicBezTo>
                    <a:pt x="638620" y="632821"/>
                    <a:pt x="656378" y="627207"/>
                    <a:pt x="661391" y="625753"/>
                  </a:cubicBezTo>
                  <a:cubicBezTo>
                    <a:pt x="665027" y="624701"/>
                    <a:pt x="687055" y="621080"/>
                    <a:pt x="690872" y="621078"/>
                  </a:cubicBezTo>
                  <a:cubicBezTo>
                    <a:pt x="694401" y="620979"/>
                    <a:pt x="697932" y="620882"/>
                    <a:pt x="701462" y="620785"/>
                  </a:cubicBezTo>
                  <a:cubicBezTo>
                    <a:pt x="710018" y="621393"/>
                    <a:pt x="718573" y="622001"/>
                    <a:pt x="727128" y="622610"/>
                  </a:cubicBezTo>
                  <a:cubicBezTo>
                    <a:pt x="727128" y="623390"/>
                    <a:pt x="727129" y="624169"/>
                    <a:pt x="727130" y="624951"/>
                  </a:cubicBezTo>
                  <a:cubicBezTo>
                    <a:pt x="727132" y="628616"/>
                    <a:pt x="712263" y="632282"/>
                    <a:pt x="711275" y="635107"/>
                  </a:cubicBezTo>
                  <a:cubicBezTo>
                    <a:pt x="701227" y="635115"/>
                    <a:pt x="694774" y="641362"/>
                    <a:pt x="687109" y="641368"/>
                  </a:cubicBezTo>
                  <a:cubicBezTo>
                    <a:pt x="686101" y="641368"/>
                    <a:pt x="685094" y="641369"/>
                    <a:pt x="684088" y="641370"/>
                  </a:cubicBezTo>
                  <a:cubicBezTo>
                    <a:pt x="681850" y="647108"/>
                    <a:pt x="665196" y="641346"/>
                    <a:pt x="664459" y="648852"/>
                  </a:cubicBezTo>
                  <a:cubicBezTo>
                    <a:pt x="672797" y="648733"/>
                    <a:pt x="681134" y="648618"/>
                    <a:pt x="689470" y="648502"/>
                  </a:cubicBezTo>
                  <a:cubicBezTo>
                    <a:pt x="690234" y="648118"/>
                    <a:pt x="690998" y="647736"/>
                    <a:pt x="691762" y="647352"/>
                  </a:cubicBezTo>
                  <a:cubicBezTo>
                    <a:pt x="699778" y="645609"/>
                    <a:pt x="707795" y="643867"/>
                    <a:pt x="715813" y="642125"/>
                  </a:cubicBezTo>
                  <a:cubicBezTo>
                    <a:pt x="725631" y="635322"/>
                    <a:pt x="752817" y="632841"/>
                    <a:pt x="752805" y="615566"/>
                  </a:cubicBezTo>
                  <a:cubicBezTo>
                    <a:pt x="752803" y="613968"/>
                    <a:pt x="751515" y="612107"/>
                    <a:pt x="751289" y="609326"/>
                  </a:cubicBezTo>
                  <a:cubicBezTo>
                    <a:pt x="747470" y="609000"/>
                    <a:pt x="746003" y="606989"/>
                    <a:pt x="744489" y="606990"/>
                  </a:cubicBezTo>
                  <a:cubicBezTo>
                    <a:pt x="741972" y="606992"/>
                    <a:pt x="739454" y="606994"/>
                    <a:pt x="736936" y="606996"/>
                  </a:cubicBezTo>
                  <a:cubicBezTo>
                    <a:pt x="733745" y="606999"/>
                    <a:pt x="725122" y="610835"/>
                    <a:pt x="721854" y="611711"/>
                  </a:cubicBezTo>
                  <a:cubicBezTo>
                    <a:pt x="717566" y="612860"/>
                    <a:pt x="708524" y="613259"/>
                    <a:pt x="702951" y="613263"/>
                  </a:cubicBezTo>
                  <a:cubicBezTo>
                    <a:pt x="702196" y="613264"/>
                    <a:pt x="701440" y="613264"/>
                    <a:pt x="700685" y="613265"/>
                  </a:cubicBezTo>
                  <a:cubicBezTo>
                    <a:pt x="700685" y="613786"/>
                    <a:pt x="700686" y="614305"/>
                    <a:pt x="700686" y="614826"/>
                  </a:cubicBezTo>
                  <a:cubicBezTo>
                    <a:pt x="691581" y="614833"/>
                    <a:pt x="679811" y="616136"/>
                    <a:pt x="671174" y="617131"/>
                  </a:cubicBezTo>
                  <a:cubicBezTo>
                    <a:pt x="664839" y="617862"/>
                    <a:pt x="662997" y="617745"/>
                    <a:pt x="657333" y="619229"/>
                  </a:cubicBezTo>
                  <a:cubicBezTo>
                    <a:pt x="654958" y="619850"/>
                    <a:pt x="644973" y="622671"/>
                    <a:pt x="644042" y="622672"/>
                  </a:cubicBezTo>
                  <a:cubicBezTo>
                    <a:pt x="643285" y="622673"/>
                    <a:pt x="642531" y="622673"/>
                    <a:pt x="641776" y="622674"/>
                  </a:cubicBezTo>
                  <a:cubicBezTo>
                    <a:pt x="641776" y="623194"/>
                    <a:pt x="641776" y="623714"/>
                    <a:pt x="641777" y="624234"/>
                  </a:cubicBezTo>
                  <a:cubicBezTo>
                    <a:pt x="640770" y="624235"/>
                    <a:pt x="639762" y="624235"/>
                    <a:pt x="638755" y="624236"/>
                  </a:cubicBezTo>
                  <a:cubicBezTo>
                    <a:pt x="638511" y="624236"/>
                    <a:pt x="629216" y="628995"/>
                    <a:pt x="627441" y="629719"/>
                  </a:cubicBezTo>
                  <a:cubicBezTo>
                    <a:pt x="621798" y="632019"/>
                    <a:pt x="617417" y="630478"/>
                    <a:pt x="612158" y="631888"/>
                  </a:cubicBezTo>
                  <a:cubicBezTo>
                    <a:pt x="606056" y="633522"/>
                    <a:pt x="588282" y="634418"/>
                    <a:pt x="580511" y="634311"/>
                  </a:cubicBezTo>
                  <a:cubicBezTo>
                    <a:pt x="579786" y="634870"/>
                    <a:pt x="579061" y="635428"/>
                    <a:pt x="578336" y="635986"/>
                  </a:cubicBezTo>
                  <a:cubicBezTo>
                    <a:pt x="557945" y="636002"/>
                    <a:pt x="491401" y="647223"/>
                    <a:pt x="470342" y="661819"/>
                  </a:cubicBezTo>
                  <a:cubicBezTo>
                    <a:pt x="464433" y="661824"/>
                    <a:pt x="431640" y="677054"/>
                    <a:pt x="424501" y="680028"/>
                  </a:cubicBezTo>
                  <a:cubicBezTo>
                    <a:pt x="418831" y="682392"/>
                    <a:pt x="411595" y="690332"/>
                    <a:pt x="406410" y="694114"/>
                  </a:cubicBezTo>
                  <a:cubicBezTo>
                    <a:pt x="397006" y="700976"/>
                    <a:pt x="392779" y="695430"/>
                    <a:pt x="380481" y="695439"/>
                  </a:cubicBezTo>
                  <a:cubicBezTo>
                    <a:pt x="377858" y="693627"/>
                    <a:pt x="364547" y="689521"/>
                    <a:pt x="359812" y="687152"/>
                  </a:cubicBezTo>
                  <a:cubicBezTo>
                    <a:pt x="354775" y="684629"/>
                    <a:pt x="346238" y="678486"/>
                    <a:pt x="342511" y="674596"/>
                  </a:cubicBezTo>
                  <a:cubicBezTo>
                    <a:pt x="334389" y="666121"/>
                    <a:pt x="323044" y="649958"/>
                    <a:pt x="323033" y="633840"/>
                  </a:cubicBezTo>
                  <a:cubicBezTo>
                    <a:pt x="323031" y="630312"/>
                    <a:pt x="321312" y="612773"/>
                    <a:pt x="324529" y="612771"/>
                  </a:cubicBezTo>
                  <a:cubicBezTo>
                    <a:pt x="324523" y="602804"/>
                    <a:pt x="328542" y="600265"/>
                    <a:pt x="329051" y="598721"/>
                  </a:cubicBezTo>
                  <a:cubicBezTo>
                    <a:pt x="330867" y="596760"/>
                    <a:pt x="329498" y="598123"/>
                    <a:pt x="331315" y="595598"/>
                  </a:cubicBezTo>
                  <a:cubicBezTo>
                    <a:pt x="332547" y="589249"/>
                    <a:pt x="354254" y="565548"/>
                    <a:pt x="359379" y="561389"/>
                  </a:cubicBezTo>
                  <a:cubicBezTo>
                    <a:pt x="365282" y="556602"/>
                    <a:pt x="370477" y="551914"/>
                    <a:pt x="377169" y="547772"/>
                  </a:cubicBezTo>
                  <a:cubicBezTo>
                    <a:pt x="378313" y="547065"/>
                    <a:pt x="398497" y="535257"/>
                    <a:pt x="398501" y="542488"/>
                  </a:cubicBezTo>
                  <a:cubicBezTo>
                    <a:pt x="398502" y="543268"/>
                    <a:pt x="398502" y="544048"/>
                    <a:pt x="398503" y="544828"/>
                  </a:cubicBezTo>
                  <a:cubicBezTo>
                    <a:pt x="398507" y="549881"/>
                    <a:pt x="396243" y="552897"/>
                    <a:pt x="396244" y="554193"/>
                  </a:cubicBezTo>
                  <a:cubicBezTo>
                    <a:pt x="396250" y="556512"/>
                    <a:pt x="396255" y="558829"/>
                    <a:pt x="396261" y="561148"/>
                  </a:cubicBezTo>
                  <a:cubicBezTo>
                    <a:pt x="398019" y="561430"/>
                    <a:pt x="399779" y="561711"/>
                    <a:pt x="401537" y="561993"/>
                  </a:cubicBezTo>
                  <a:cubicBezTo>
                    <a:pt x="402005" y="556117"/>
                    <a:pt x="421152" y="539625"/>
                    <a:pt x="426140" y="535132"/>
                  </a:cubicBezTo>
                  <a:cubicBezTo>
                    <a:pt x="429825" y="531810"/>
                    <a:pt x="434736" y="528794"/>
                    <a:pt x="437703" y="526005"/>
                  </a:cubicBezTo>
                  <a:cubicBezTo>
                    <a:pt x="439365" y="524444"/>
                    <a:pt x="448167" y="518287"/>
                    <a:pt x="449935" y="517571"/>
                  </a:cubicBezTo>
                  <a:cubicBezTo>
                    <a:pt x="451471" y="516951"/>
                    <a:pt x="463168" y="511271"/>
                    <a:pt x="463606" y="510621"/>
                  </a:cubicBezTo>
                  <a:cubicBezTo>
                    <a:pt x="464736" y="508942"/>
                    <a:pt x="465003" y="506383"/>
                    <a:pt x="466997" y="503980"/>
                  </a:cubicBezTo>
                  <a:cubicBezTo>
                    <a:pt x="468496" y="502172"/>
                    <a:pt x="470617" y="500645"/>
                    <a:pt x="472498" y="499519"/>
                  </a:cubicBezTo>
                  <a:cubicBezTo>
                    <a:pt x="476285" y="497253"/>
                    <a:pt x="482794" y="495707"/>
                    <a:pt x="488746" y="495337"/>
                  </a:cubicBezTo>
                  <a:cubicBezTo>
                    <a:pt x="499270" y="494686"/>
                    <a:pt x="514031" y="497924"/>
                    <a:pt x="526213" y="497800"/>
                  </a:cubicBezTo>
                  <a:cubicBezTo>
                    <a:pt x="526939" y="498332"/>
                    <a:pt x="527668" y="498865"/>
                    <a:pt x="528397" y="499397"/>
                  </a:cubicBezTo>
                  <a:cubicBezTo>
                    <a:pt x="531415" y="499680"/>
                    <a:pt x="534434" y="499964"/>
                    <a:pt x="537453" y="500247"/>
                  </a:cubicBezTo>
                  <a:cubicBezTo>
                    <a:pt x="544004" y="500302"/>
                    <a:pt x="550557" y="500358"/>
                    <a:pt x="557109" y="500413"/>
                  </a:cubicBezTo>
                  <a:cubicBezTo>
                    <a:pt x="560880" y="500091"/>
                    <a:pt x="564651" y="499766"/>
                    <a:pt x="568422" y="499442"/>
                  </a:cubicBezTo>
                  <a:cubicBezTo>
                    <a:pt x="569194" y="497460"/>
                    <a:pt x="576931" y="494327"/>
                    <a:pt x="578928" y="492347"/>
                  </a:cubicBezTo>
                  <a:cubicBezTo>
                    <a:pt x="582494" y="488811"/>
                    <a:pt x="584717" y="487059"/>
                    <a:pt x="589807" y="484856"/>
                  </a:cubicBezTo>
                  <a:cubicBezTo>
                    <a:pt x="595069" y="482581"/>
                    <a:pt x="594834" y="481011"/>
                    <a:pt x="602256" y="478985"/>
                  </a:cubicBezTo>
                  <a:cubicBezTo>
                    <a:pt x="605009" y="478234"/>
                    <a:pt x="614159" y="476414"/>
                    <a:pt x="615234" y="473659"/>
                  </a:cubicBezTo>
                  <a:cubicBezTo>
                    <a:pt x="620750" y="473654"/>
                    <a:pt x="620769" y="472093"/>
                    <a:pt x="625052" y="472089"/>
                  </a:cubicBezTo>
                  <a:cubicBezTo>
                    <a:pt x="632354" y="472084"/>
                    <a:pt x="639654" y="472079"/>
                    <a:pt x="646956" y="472073"/>
                  </a:cubicBezTo>
                  <a:cubicBezTo>
                    <a:pt x="651670" y="472069"/>
                    <a:pt x="654813" y="474451"/>
                    <a:pt x="662061" y="474406"/>
                  </a:cubicBezTo>
                  <a:cubicBezTo>
                    <a:pt x="668109" y="474370"/>
                    <a:pt x="673022" y="474496"/>
                    <a:pt x="678519" y="475339"/>
                  </a:cubicBezTo>
                  <a:cubicBezTo>
                    <a:pt x="683601" y="476118"/>
                    <a:pt x="688907" y="477557"/>
                    <a:pt x="693113" y="478202"/>
                  </a:cubicBezTo>
                  <a:cubicBezTo>
                    <a:pt x="700784" y="479376"/>
                    <a:pt x="700066" y="482824"/>
                    <a:pt x="705880" y="482953"/>
                  </a:cubicBezTo>
                  <a:cubicBezTo>
                    <a:pt x="706879" y="484901"/>
                    <a:pt x="716396" y="491485"/>
                    <a:pt x="718810" y="493784"/>
                  </a:cubicBezTo>
                  <a:cubicBezTo>
                    <a:pt x="723070" y="497842"/>
                    <a:pt x="728516" y="500075"/>
                    <a:pt x="733540" y="503531"/>
                  </a:cubicBezTo>
                  <a:cubicBezTo>
                    <a:pt x="741480" y="508997"/>
                    <a:pt x="754623" y="518617"/>
                    <a:pt x="759992" y="526142"/>
                  </a:cubicBezTo>
                  <a:cubicBezTo>
                    <a:pt x="761998" y="528952"/>
                    <a:pt x="763007" y="529579"/>
                    <a:pt x="765178" y="532489"/>
                  </a:cubicBezTo>
                  <a:cubicBezTo>
                    <a:pt x="766694" y="534522"/>
                    <a:pt x="769071" y="538345"/>
                    <a:pt x="770300" y="539684"/>
                  </a:cubicBezTo>
                  <a:cubicBezTo>
                    <a:pt x="774184" y="543912"/>
                    <a:pt x="775702" y="551695"/>
                    <a:pt x="778577" y="556110"/>
                  </a:cubicBezTo>
                  <a:cubicBezTo>
                    <a:pt x="783179" y="566684"/>
                    <a:pt x="793569" y="583096"/>
                    <a:pt x="793577" y="594469"/>
                  </a:cubicBezTo>
                  <a:cubicBezTo>
                    <a:pt x="793580" y="600072"/>
                    <a:pt x="797612" y="604871"/>
                    <a:pt x="799631" y="610071"/>
                  </a:cubicBezTo>
                  <a:cubicBezTo>
                    <a:pt x="801144" y="615273"/>
                    <a:pt x="802659" y="620474"/>
                    <a:pt x="804173" y="625675"/>
                  </a:cubicBezTo>
                  <a:cubicBezTo>
                    <a:pt x="804930" y="628535"/>
                    <a:pt x="805688" y="631396"/>
                    <a:pt x="806447" y="634256"/>
                  </a:cubicBezTo>
                  <a:cubicBezTo>
                    <a:pt x="806471" y="636074"/>
                    <a:pt x="806494" y="637892"/>
                    <a:pt x="806519" y="639709"/>
                  </a:cubicBezTo>
                  <a:cubicBezTo>
                    <a:pt x="808524" y="659480"/>
                    <a:pt x="810529" y="679247"/>
                    <a:pt x="812534" y="699016"/>
                  </a:cubicBezTo>
                  <a:cubicBezTo>
                    <a:pt x="813038" y="699016"/>
                    <a:pt x="813542" y="699016"/>
                    <a:pt x="814045" y="699015"/>
                  </a:cubicBezTo>
                  <a:cubicBezTo>
                    <a:pt x="814046" y="700575"/>
                    <a:pt x="814048" y="702137"/>
                    <a:pt x="814049" y="703697"/>
                  </a:cubicBezTo>
                  <a:cubicBezTo>
                    <a:pt x="814059" y="718663"/>
                    <a:pt x="818494" y="749634"/>
                    <a:pt x="820728" y="764723"/>
                  </a:cubicBezTo>
                  <a:cubicBezTo>
                    <a:pt x="822259" y="775070"/>
                    <a:pt x="823796" y="785150"/>
                    <a:pt x="824664" y="795009"/>
                  </a:cubicBezTo>
                  <a:cubicBezTo>
                    <a:pt x="825449" y="803911"/>
                    <a:pt x="829234" y="816787"/>
                    <a:pt x="829240" y="824634"/>
                  </a:cubicBezTo>
                  <a:cubicBezTo>
                    <a:pt x="829252" y="841694"/>
                    <a:pt x="827926" y="855108"/>
                    <a:pt x="825499" y="873015"/>
                  </a:cubicBezTo>
                  <a:cubicBezTo>
                    <a:pt x="825500" y="874314"/>
                    <a:pt x="825501" y="875616"/>
                    <a:pt x="825502" y="876916"/>
                  </a:cubicBezTo>
                  <a:cubicBezTo>
                    <a:pt x="823928" y="877573"/>
                    <a:pt x="818633" y="892406"/>
                    <a:pt x="817432" y="895103"/>
                  </a:cubicBezTo>
                  <a:cubicBezTo>
                    <a:pt x="814263" y="902218"/>
                    <a:pt x="811128" y="906187"/>
                    <a:pt x="807398" y="912043"/>
                  </a:cubicBezTo>
                  <a:cubicBezTo>
                    <a:pt x="800743" y="922491"/>
                    <a:pt x="790489" y="931588"/>
                    <a:pt x="780361" y="938741"/>
                  </a:cubicBezTo>
                  <a:cubicBezTo>
                    <a:pt x="777599" y="940684"/>
                    <a:pt x="766809" y="948380"/>
                    <a:pt x="764060" y="949209"/>
                  </a:cubicBezTo>
                  <a:cubicBezTo>
                    <a:pt x="759196" y="950676"/>
                    <a:pt x="758958" y="950781"/>
                    <a:pt x="755033" y="953152"/>
                  </a:cubicBezTo>
                  <a:cubicBezTo>
                    <a:pt x="751786" y="955191"/>
                    <a:pt x="747632" y="955638"/>
                    <a:pt x="744538" y="956924"/>
                  </a:cubicBezTo>
                  <a:cubicBezTo>
                    <a:pt x="736630" y="960229"/>
                    <a:pt x="711953" y="966716"/>
                    <a:pt x="701376" y="966964"/>
                  </a:cubicBezTo>
                  <a:cubicBezTo>
                    <a:pt x="700534" y="964801"/>
                    <a:pt x="692461" y="962573"/>
                    <a:pt x="690213" y="960544"/>
                  </a:cubicBezTo>
                  <a:cubicBezTo>
                    <a:pt x="686722" y="957401"/>
                    <a:pt x="683583" y="956000"/>
                    <a:pt x="677214" y="956029"/>
                  </a:cubicBezTo>
                  <a:cubicBezTo>
                    <a:pt x="663947" y="956105"/>
                    <a:pt x="655453" y="953695"/>
                    <a:pt x="643972" y="953695"/>
                  </a:cubicBezTo>
                  <a:lnTo>
                    <a:pt x="633397" y="953695"/>
                  </a:lnTo>
                  <a:cubicBezTo>
                    <a:pt x="631357" y="953695"/>
                    <a:pt x="631314" y="954076"/>
                    <a:pt x="629621" y="954476"/>
                  </a:cubicBezTo>
                  <a:lnTo>
                    <a:pt x="629621" y="957591"/>
                  </a:lnTo>
                  <a:cubicBezTo>
                    <a:pt x="629621" y="959801"/>
                    <a:pt x="632027" y="961077"/>
                    <a:pt x="633347" y="962239"/>
                  </a:cubicBezTo>
                  <a:cubicBezTo>
                    <a:pt x="638752" y="962906"/>
                    <a:pt x="645915" y="966726"/>
                    <a:pt x="647159" y="971545"/>
                  </a:cubicBezTo>
                  <a:cubicBezTo>
                    <a:pt x="647021" y="971240"/>
                    <a:pt x="646883" y="970955"/>
                    <a:pt x="646746" y="970669"/>
                  </a:cubicBezTo>
                  <a:cubicBezTo>
                    <a:pt x="640126" y="974050"/>
                    <a:pt x="633508" y="977451"/>
                    <a:pt x="626889" y="980832"/>
                  </a:cubicBezTo>
                  <a:close/>
                  <a:moveTo>
                    <a:pt x="370115" y="135774"/>
                  </a:moveTo>
                  <a:cubicBezTo>
                    <a:pt x="370115" y="139662"/>
                    <a:pt x="398039" y="225878"/>
                    <a:pt x="400108" y="229430"/>
                  </a:cubicBezTo>
                  <a:cubicBezTo>
                    <a:pt x="400433" y="233324"/>
                    <a:pt x="400759" y="237220"/>
                    <a:pt x="401084" y="241114"/>
                  </a:cubicBezTo>
                  <a:cubicBezTo>
                    <a:pt x="413038" y="249384"/>
                    <a:pt x="421138" y="273762"/>
                    <a:pt x="425711" y="290582"/>
                  </a:cubicBezTo>
                  <a:cubicBezTo>
                    <a:pt x="428005" y="299026"/>
                    <a:pt x="444138" y="343149"/>
                    <a:pt x="444138" y="346455"/>
                  </a:cubicBezTo>
                  <a:lnTo>
                    <a:pt x="444138" y="351916"/>
                  </a:lnTo>
                  <a:cubicBezTo>
                    <a:pt x="444138" y="360323"/>
                    <a:pt x="414680" y="355126"/>
                    <a:pt x="414680" y="362060"/>
                  </a:cubicBezTo>
                  <a:lnTo>
                    <a:pt x="414680" y="364402"/>
                  </a:lnTo>
                  <a:cubicBezTo>
                    <a:pt x="417873" y="365171"/>
                    <a:pt x="421105" y="365563"/>
                    <a:pt x="421425" y="368739"/>
                  </a:cubicBezTo>
                  <a:cubicBezTo>
                    <a:pt x="417667" y="369375"/>
                    <a:pt x="413907" y="370008"/>
                    <a:pt x="410148" y="370643"/>
                  </a:cubicBezTo>
                  <a:lnTo>
                    <a:pt x="410148" y="374545"/>
                  </a:lnTo>
                  <a:cubicBezTo>
                    <a:pt x="413252" y="374812"/>
                    <a:pt x="411835" y="375325"/>
                    <a:pt x="414680" y="375325"/>
                  </a:cubicBezTo>
                  <a:cubicBezTo>
                    <a:pt x="426690" y="375325"/>
                    <a:pt x="431697" y="373812"/>
                    <a:pt x="439541" y="380855"/>
                  </a:cubicBezTo>
                  <a:cubicBezTo>
                    <a:pt x="442740" y="383728"/>
                    <a:pt x="444827" y="385278"/>
                    <a:pt x="447718" y="388793"/>
                  </a:cubicBezTo>
                  <a:cubicBezTo>
                    <a:pt x="450395" y="392048"/>
                    <a:pt x="451891" y="397305"/>
                    <a:pt x="453957" y="398735"/>
                  </a:cubicBezTo>
                  <a:cubicBezTo>
                    <a:pt x="453957" y="403327"/>
                    <a:pt x="458110" y="414843"/>
                    <a:pt x="458489" y="422144"/>
                  </a:cubicBezTo>
                  <a:cubicBezTo>
                    <a:pt x="459019" y="432364"/>
                    <a:pt x="460677" y="436296"/>
                    <a:pt x="458798" y="447433"/>
                  </a:cubicBezTo>
                  <a:cubicBezTo>
                    <a:pt x="457054" y="457778"/>
                    <a:pt x="456894" y="461813"/>
                    <a:pt x="453332" y="469876"/>
                  </a:cubicBezTo>
                  <a:cubicBezTo>
                    <a:pt x="452181" y="472482"/>
                    <a:pt x="450137" y="477031"/>
                    <a:pt x="448495" y="478925"/>
                  </a:cubicBezTo>
                  <a:cubicBezTo>
                    <a:pt x="446451" y="481278"/>
                    <a:pt x="441181" y="483007"/>
                    <a:pt x="440362" y="485347"/>
                  </a:cubicBezTo>
                  <a:lnTo>
                    <a:pt x="432052" y="485347"/>
                  </a:lnTo>
                  <a:cubicBezTo>
                    <a:pt x="424766" y="485347"/>
                    <a:pt x="413063" y="476940"/>
                    <a:pt x="408027" y="473491"/>
                  </a:cubicBezTo>
                  <a:cubicBezTo>
                    <a:pt x="404257" y="470912"/>
                    <a:pt x="401770" y="467789"/>
                    <a:pt x="398618" y="464486"/>
                  </a:cubicBezTo>
                  <a:cubicBezTo>
                    <a:pt x="387350" y="452678"/>
                    <a:pt x="371627" y="420213"/>
                    <a:pt x="371627" y="406537"/>
                  </a:cubicBezTo>
                  <a:cubicBezTo>
                    <a:pt x="371627" y="404698"/>
                    <a:pt x="379131" y="396572"/>
                    <a:pt x="380874" y="395025"/>
                  </a:cubicBezTo>
                  <a:cubicBezTo>
                    <a:pt x="384011" y="392236"/>
                    <a:pt x="391156" y="389751"/>
                    <a:pt x="391264" y="384690"/>
                  </a:cubicBezTo>
                  <a:cubicBezTo>
                    <a:pt x="390379" y="384446"/>
                    <a:pt x="389206" y="383910"/>
                    <a:pt x="388999" y="383910"/>
                  </a:cubicBezTo>
                  <a:cubicBezTo>
                    <a:pt x="380812" y="383910"/>
                    <a:pt x="375251" y="392492"/>
                    <a:pt x="372382" y="392492"/>
                  </a:cubicBezTo>
                  <a:cubicBezTo>
                    <a:pt x="361924" y="392492"/>
                    <a:pt x="353465" y="376524"/>
                    <a:pt x="348814" y="369240"/>
                  </a:cubicBezTo>
                  <a:cubicBezTo>
                    <a:pt x="345091" y="363409"/>
                    <a:pt x="334615" y="343887"/>
                    <a:pt x="333904" y="335733"/>
                  </a:cubicBezTo>
                  <a:cubicBezTo>
                    <a:pt x="330658" y="323502"/>
                    <a:pt x="327411" y="311269"/>
                    <a:pt x="324164" y="299038"/>
                  </a:cubicBezTo>
                  <a:cubicBezTo>
                    <a:pt x="323116" y="294816"/>
                    <a:pt x="322068" y="290592"/>
                    <a:pt x="321020" y="286371"/>
                  </a:cubicBezTo>
                  <a:cubicBezTo>
                    <a:pt x="325609" y="279293"/>
                    <a:pt x="342361" y="274286"/>
                    <a:pt x="351249" y="270781"/>
                  </a:cubicBezTo>
                  <a:cubicBezTo>
                    <a:pt x="356774" y="268603"/>
                    <a:pt x="361452" y="266315"/>
                    <a:pt x="368279" y="264965"/>
                  </a:cubicBezTo>
                  <a:cubicBezTo>
                    <a:pt x="373756" y="263884"/>
                    <a:pt x="383713" y="262457"/>
                    <a:pt x="383713" y="256720"/>
                  </a:cubicBezTo>
                  <a:cubicBezTo>
                    <a:pt x="383713" y="249904"/>
                    <a:pt x="377239" y="251258"/>
                    <a:pt x="373138" y="251258"/>
                  </a:cubicBezTo>
                  <a:lnTo>
                    <a:pt x="367851" y="251258"/>
                  </a:lnTo>
                  <a:cubicBezTo>
                    <a:pt x="365786" y="243269"/>
                    <a:pt x="346599" y="246577"/>
                    <a:pt x="337638" y="246577"/>
                  </a:cubicBezTo>
                  <a:cubicBezTo>
                    <a:pt x="336526" y="249421"/>
                    <a:pt x="327812" y="251768"/>
                    <a:pt x="324513" y="252526"/>
                  </a:cubicBezTo>
                  <a:cubicBezTo>
                    <a:pt x="318477" y="253914"/>
                    <a:pt x="314914" y="256720"/>
                    <a:pt x="309690" y="256720"/>
                  </a:cubicBezTo>
                  <a:cubicBezTo>
                    <a:pt x="308155" y="256720"/>
                    <a:pt x="305078" y="252248"/>
                    <a:pt x="303648" y="251258"/>
                  </a:cubicBezTo>
                  <a:cubicBezTo>
                    <a:pt x="303648" y="243318"/>
                    <a:pt x="297525" y="214801"/>
                    <a:pt x="293827" y="212244"/>
                  </a:cubicBezTo>
                  <a:cubicBezTo>
                    <a:pt x="293827" y="206994"/>
                    <a:pt x="277459" y="169403"/>
                    <a:pt x="275098" y="161364"/>
                  </a:cubicBezTo>
                  <a:cubicBezTo>
                    <a:pt x="270905" y="147082"/>
                    <a:pt x="260594" y="122041"/>
                    <a:pt x="260594" y="105343"/>
                  </a:cubicBezTo>
                  <a:cubicBezTo>
                    <a:pt x="260594" y="85879"/>
                    <a:pt x="278677" y="67887"/>
                    <a:pt x="296850" y="67887"/>
                  </a:cubicBezTo>
                  <a:lnTo>
                    <a:pt x="304403" y="67887"/>
                  </a:lnTo>
                  <a:cubicBezTo>
                    <a:pt x="312378" y="67887"/>
                    <a:pt x="324166" y="72567"/>
                    <a:pt x="329336" y="75684"/>
                  </a:cubicBezTo>
                  <a:cubicBezTo>
                    <a:pt x="342656" y="83714"/>
                    <a:pt x="337525" y="81628"/>
                    <a:pt x="346517" y="92269"/>
                  </a:cubicBezTo>
                  <a:cubicBezTo>
                    <a:pt x="348973" y="95176"/>
                    <a:pt x="357410" y="108968"/>
                    <a:pt x="359193" y="112726"/>
                  </a:cubicBezTo>
                  <a:cubicBezTo>
                    <a:pt x="360904" y="116332"/>
                    <a:pt x="368164" y="134960"/>
                    <a:pt x="370116" y="135774"/>
                  </a:cubicBezTo>
                  <a:close/>
                  <a:moveTo>
                    <a:pt x="572540" y="59304"/>
                  </a:moveTo>
                  <a:cubicBezTo>
                    <a:pt x="577228" y="66534"/>
                    <a:pt x="580095" y="121929"/>
                    <a:pt x="579828" y="136917"/>
                  </a:cubicBezTo>
                  <a:cubicBezTo>
                    <a:pt x="578154" y="138356"/>
                    <a:pt x="576481" y="139795"/>
                    <a:pt x="574807" y="141235"/>
                  </a:cubicBezTo>
                  <a:lnTo>
                    <a:pt x="572540" y="141235"/>
                  </a:lnTo>
                  <a:cubicBezTo>
                    <a:pt x="570848" y="141235"/>
                    <a:pt x="570882" y="141853"/>
                    <a:pt x="569515" y="142740"/>
                  </a:cubicBezTo>
                  <a:cubicBezTo>
                    <a:pt x="564984" y="143018"/>
                    <a:pt x="560454" y="143297"/>
                    <a:pt x="555923" y="143576"/>
                  </a:cubicBezTo>
                  <a:cubicBezTo>
                    <a:pt x="555923" y="154590"/>
                    <a:pt x="568870" y="150936"/>
                    <a:pt x="571785" y="163864"/>
                  </a:cubicBezTo>
                  <a:cubicBezTo>
                    <a:pt x="576491" y="164268"/>
                    <a:pt x="588640" y="173620"/>
                    <a:pt x="589945" y="177877"/>
                  </a:cubicBezTo>
                  <a:cubicBezTo>
                    <a:pt x="592758" y="187051"/>
                    <a:pt x="595204" y="192861"/>
                    <a:pt x="595200" y="205220"/>
                  </a:cubicBezTo>
                  <a:cubicBezTo>
                    <a:pt x="595194" y="227653"/>
                    <a:pt x="598438" y="245811"/>
                    <a:pt x="598139" y="268423"/>
                  </a:cubicBezTo>
                  <a:cubicBezTo>
                    <a:pt x="598153" y="276360"/>
                    <a:pt x="602151" y="300483"/>
                    <a:pt x="597675" y="312048"/>
                  </a:cubicBezTo>
                  <a:cubicBezTo>
                    <a:pt x="596183" y="315904"/>
                    <a:pt x="593750" y="318364"/>
                    <a:pt x="589913" y="318364"/>
                  </a:cubicBezTo>
                  <a:lnTo>
                    <a:pt x="586137" y="318364"/>
                  </a:lnTo>
                  <a:lnTo>
                    <a:pt x="586137" y="320705"/>
                  </a:lnTo>
                  <a:cubicBezTo>
                    <a:pt x="586137" y="324522"/>
                    <a:pt x="599189" y="330897"/>
                    <a:pt x="602266" y="337596"/>
                  </a:cubicBezTo>
                  <a:cubicBezTo>
                    <a:pt x="604534" y="342536"/>
                    <a:pt x="608796" y="357764"/>
                    <a:pt x="608796" y="364402"/>
                  </a:cubicBezTo>
                  <a:cubicBezTo>
                    <a:pt x="608983" y="372227"/>
                    <a:pt x="609169" y="380056"/>
                    <a:pt x="609355" y="387883"/>
                  </a:cubicBezTo>
                  <a:cubicBezTo>
                    <a:pt x="608162" y="397741"/>
                    <a:pt x="606968" y="407601"/>
                    <a:pt x="605775" y="417462"/>
                  </a:cubicBezTo>
                  <a:cubicBezTo>
                    <a:pt x="602415" y="422645"/>
                    <a:pt x="600932" y="426624"/>
                    <a:pt x="595553" y="430311"/>
                  </a:cubicBezTo>
                  <a:cubicBezTo>
                    <a:pt x="591968" y="432769"/>
                    <a:pt x="584184" y="436190"/>
                    <a:pt x="578582" y="436190"/>
                  </a:cubicBezTo>
                  <a:lnTo>
                    <a:pt x="573295" y="436190"/>
                  </a:lnTo>
                  <a:cubicBezTo>
                    <a:pt x="549900" y="436190"/>
                    <a:pt x="528731" y="392126"/>
                    <a:pt x="528731" y="366742"/>
                  </a:cubicBezTo>
                  <a:cubicBezTo>
                    <a:pt x="528273" y="366738"/>
                    <a:pt x="527815" y="366733"/>
                    <a:pt x="527356" y="366730"/>
                  </a:cubicBezTo>
                  <a:cubicBezTo>
                    <a:pt x="527058" y="362313"/>
                    <a:pt x="526762" y="357894"/>
                    <a:pt x="526464" y="353476"/>
                  </a:cubicBezTo>
                  <a:lnTo>
                    <a:pt x="526464" y="351135"/>
                  </a:lnTo>
                  <a:cubicBezTo>
                    <a:pt x="526464" y="337754"/>
                    <a:pt x="527408" y="330947"/>
                    <a:pt x="540869" y="329336"/>
                  </a:cubicBezTo>
                  <a:cubicBezTo>
                    <a:pt x="542907" y="329093"/>
                    <a:pt x="551631" y="329814"/>
                    <a:pt x="554360" y="330119"/>
                  </a:cubicBezTo>
                  <a:cubicBezTo>
                    <a:pt x="562143" y="330992"/>
                    <a:pt x="570468" y="333969"/>
                    <a:pt x="579336" y="333969"/>
                  </a:cubicBezTo>
                  <a:cubicBezTo>
                    <a:pt x="580574" y="333969"/>
                    <a:pt x="581603" y="333503"/>
                    <a:pt x="581603" y="332409"/>
                  </a:cubicBezTo>
                  <a:cubicBezTo>
                    <a:pt x="581603" y="326967"/>
                    <a:pt x="570212" y="322012"/>
                    <a:pt x="565588" y="320862"/>
                  </a:cubicBezTo>
                  <a:cubicBezTo>
                    <a:pt x="551838" y="317445"/>
                    <a:pt x="543621" y="314462"/>
                    <a:pt x="529485" y="314462"/>
                  </a:cubicBezTo>
                  <a:cubicBezTo>
                    <a:pt x="528971" y="315778"/>
                    <a:pt x="525515" y="317583"/>
                    <a:pt x="524198" y="317583"/>
                  </a:cubicBezTo>
                  <a:cubicBezTo>
                    <a:pt x="514920" y="317583"/>
                    <a:pt x="522799" y="309000"/>
                    <a:pt x="527975" y="309000"/>
                  </a:cubicBezTo>
                  <a:cubicBezTo>
                    <a:pt x="534778" y="308968"/>
                    <a:pt x="541580" y="308938"/>
                    <a:pt x="548382" y="308906"/>
                  </a:cubicBezTo>
                  <a:cubicBezTo>
                    <a:pt x="554169" y="309718"/>
                    <a:pt x="559955" y="310529"/>
                    <a:pt x="565740" y="311340"/>
                  </a:cubicBezTo>
                  <a:cubicBezTo>
                    <a:pt x="567470" y="311616"/>
                    <a:pt x="567780" y="310774"/>
                    <a:pt x="570272" y="310561"/>
                  </a:cubicBezTo>
                  <a:lnTo>
                    <a:pt x="570272" y="307438"/>
                  </a:lnTo>
                  <a:cubicBezTo>
                    <a:pt x="566048" y="306274"/>
                    <a:pt x="560228" y="298856"/>
                    <a:pt x="551390" y="298856"/>
                  </a:cubicBezTo>
                  <a:cubicBezTo>
                    <a:pt x="538320" y="298856"/>
                    <a:pt x="521176" y="305870"/>
                    <a:pt x="521176" y="290272"/>
                  </a:cubicBezTo>
                  <a:cubicBezTo>
                    <a:pt x="521176" y="288350"/>
                    <a:pt x="512004" y="267076"/>
                    <a:pt x="510894" y="261100"/>
                  </a:cubicBezTo>
                  <a:cubicBezTo>
                    <a:pt x="509068" y="251284"/>
                    <a:pt x="503804" y="237552"/>
                    <a:pt x="503914" y="227754"/>
                  </a:cubicBezTo>
                  <a:cubicBezTo>
                    <a:pt x="503374" y="227006"/>
                    <a:pt x="502834" y="226257"/>
                    <a:pt x="502293" y="225508"/>
                  </a:cubicBezTo>
                  <a:cubicBezTo>
                    <a:pt x="502293" y="213962"/>
                    <a:pt x="499486" y="204771"/>
                    <a:pt x="501963" y="193175"/>
                  </a:cubicBezTo>
                  <a:cubicBezTo>
                    <a:pt x="505679" y="175784"/>
                    <a:pt x="514606" y="175330"/>
                    <a:pt x="515907" y="171819"/>
                  </a:cubicBezTo>
                  <a:cubicBezTo>
                    <a:pt x="518922" y="171506"/>
                    <a:pt x="521938" y="171197"/>
                    <a:pt x="524953" y="170887"/>
                  </a:cubicBezTo>
                  <a:cubicBezTo>
                    <a:pt x="539283" y="169168"/>
                    <a:pt x="558095" y="174788"/>
                    <a:pt x="570914" y="174761"/>
                  </a:cubicBezTo>
                  <a:cubicBezTo>
                    <a:pt x="571205" y="173210"/>
                    <a:pt x="571494" y="171658"/>
                    <a:pt x="571785" y="170106"/>
                  </a:cubicBezTo>
                  <a:cubicBezTo>
                    <a:pt x="563784" y="165734"/>
                    <a:pt x="559713" y="164643"/>
                    <a:pt x="547614" y="164643"/>
                  </a:cubicBezTo>
                  <a:cubicBezTo>
                    <a:pt x="543242" y="164643"/>
                    <a:pt x="521178" y="168208"/>
                    <a:pt x="521178" y="165424"/>
                  </a:cubicBezTo>
                  <a:cubicBezTo>
                    <a:pt x="521178" y="160148"/>
                    <a:pt x="544120" y="158116"/>
                    <a:pt x="549880" y="157622"/>
                  </a:cubicBezTo>
                  <a:lnTo>
                    <a:pt x="549880" y="155281"/>
                  </a:lnTo>
                  <a:cubicBezTo>
                    <a:pt x="549880" y="151465"/>
                    <a:pt x="536974" y="151378"/>
                    <a:pt x="534019" y="151378"/>
                  </a:cubicBezTo>
                  <a:cubicBezTo>
                    <a:pt x="529253" y="151378"/>
                    <a:pt x="524055" y="152640"/>
                    <a:pt x="521175" y="154495"/>
                  </a:cubicBezTo>
                  <a:cubicBezTo>
                    <a:pt x="515751" y="157988"/>
                    <a:pt x="516144" y="157484"/>
                    <a:pt x="509093" y="159181"/>
                  </a:cubicBezTo>
                  <a:cubicBezTo>
                    <a:pt x="506382" y="153887"/>
                    <a:pt x="500286" y="146840"/>
                    <a:pt x="498576" y="140394"/>
                  </a:cubicBezTo>
                  <a:cubicBezTo>
                    <a:pt x="496720" y="133401"/>
                    <a:pt x="493206" y="127184"/>
                    <a:pt x="491256" y="118304"/>
                  </a:cubicBezTo>
                  <a:cubicBezTo>
                    <a:pt x="487892" y="102965"/>
                    <a:pt x="484167" y="83629"/>
                    <a:pt x="484167" y="65545"/>
                  </a:cubicBezTo>
                  <a:lnTo>
                    <a:pt x="484167" y="62424"/>
                  </a:lnTo>
                  <a:cubicBezTo>
                    <a:pt x="484167" y="51958"/>
                    <a:pt x="486099" y="37065"/>
                    <a:pt x="487972" y="28121"/>
                  </a:cubicBezTo>
                  <a:cubicBezTo>
                    <a:pt x="490086" y="18032"/>
                    <a:pt x="503063" y="9116"/>
                    <a:pt x="503805" y="6243"/>
                  </a:cubicBezTo>
                  <a:cubicBezTo>
                    <a:pt x="508729" y="6129"/>
                    <a:pt x="513809" y="0"/>
                    <a:pt x="519668" y="0"/>
                  </a:cubicBezTo>
                  <a:lnTo>
                    <a:pt x="537795" y="0"/>
                  </a:lnTo>
                  <a:cubicBezTo>
                    <a:pt x="540501" y="0"/>
                    <a:pt x="550980" y="5973"/>
                    <a:pt x="553051" y="7649"/>
                  </a:cubicBezTo>
                  <a:cubicBezTo>
                    <a:pt x="556045" y="10071"/>
                    <a:pt x="561150" y="17608"/>
                    <a:pt x="563124" y="21433"/>
                  </a:cubicBezTo>
                  <a:cubicBezTo>
                    <a:pt x="566726" y="28410"/>
                    <a:pt x="572541" y="49202"/>
                    <a:pt x="572541" y="59304"/>
                  </a:cubicBezTo>
                  <a:close/>
                  <a:moveTo>
                    <a:pt x="121608" y="185711"/>
                  </a:moveTo>
                  <a:lnTo>
                    <a:pt x="125384" y="185711"/>
                  </a:lnTo>
                  <a:cubicBezTo>
                    <a:pt x="137724" y="185711"/>
                    <a:pt x="153360" y="196503"/>
                    <a:pt x="160084" y="202923"/>
                  </a:cubicBezTo>
                  <a:cubicBezTo>
                    <a:pt x="163600" y="206283"/>
                    <a:pt x="178787" y="228254"/>
                    <a:pt x="181777" y="233574"/>
                  </a:cubicBezTo>
                  <a:cubicBezTo>
                    <a:pt x="183655" y="236919"/>
                    <a:pt x="189922" y="246758"/>
                    <a:pt x="192299" y="249231"/>
                  </a:cubicBezTo>
                  <a:cubicBezTo>
                    <a:pt x="193833" y="250827"/>
                    <a:pt x="200076" y="263025"/>
                    <a:pt x="201823" y="265925"/>
                  </a:cubicBezTo>
                  <a:cubicBezTo>
                    <a:pt x="205034" y="271253"/>
                    <a:pt x="217534" y="296948"/>
                    <a:pt x="217534" y="303534"/>
                  </a:cubicBezTo>
                  <a:cubicBezTo>
                    <a:pt x="221274" y="306120"/>
                    <a:pt x="232913" y="326401"/>
                    <a:pt x="233396" y="332406"/>
                  </a:cubicBezTo>
                  <a:cubicBezTo>
                    <a:pt x="231574" y="332448"/>
                    <a:pt x="215617" y="336531"/>
                    <a:pt x="213298" y="337393"/>
                  </a:cubicBezTo>
                  <a:cubicBezTo>
                    <a:pt x="213122" y="337458"/>
                    <a:pt x="205126" y="341297"/>
                    <a:pt x="204547" y="341617"/>
                  </a:cubicBezTo>
                  <a:cubicBezTo>
                    <a:pt x="201284" y="343429"/>
                    <a:pt x="198797" y="346774"/>
                    <a:pt x="197140" y="347231"/>
                  </a:cubicBezTo>
                  <a:lnTo>
                    <a:pt x="197140" y="349572"/>
                  </a:lnTo>
                  <a:cubicBezTo>
                    <a:pt x="208536" y="350551"/>
                    <a:pt x="212713" y="344111"/>
                    <a:pt x="221311" y="344111"/>
                  </a:cubicBezTo>
                  <a:cubicBezTo>
                    <a:pt x="219759" y="350994"/>
                    <a:pt x="211491" y="353613"/>
                    <a:pt x="211491" y="358936"/>
                  </a:cubicBezTo>
                  <a:lnTo>
                    <a:pt x="211491" y="361277"/>
                  </a:lnTo>
                  <a:lnTo>
                    <a:pt x="215269" y="361277"/>
                  </a:lnTo>
                  <a:cubicBezTo>
                    <a:pt x="223882" y="361277"/>
                    <a:pt x="236991" y="349572"/>
                    <a:pt x="243972" y="349572"/>
                  </a:cubicBezTo>
                  <a:cubicBezTo>
                    <a:pt x="246829" y="349572"/>
                    <a:pt x="270284" y="386199"/>
                    <a:pt x="273952" y="391170"/>
                  </a:cubicBezTo>
                  <a:cubicBezTo>
                    <a:pt x="278858" y="397822"/>
                    <a:pt x="300009" y="429366"/>
                    <a:pt x="300575" y="436876"/>
                  </a:cubicBezTo>
                  <a:cubicBezTo>
                    <a:pt x="297317" y="438467"/>
                    <a:pt x="294060" y="440057"/>
                    <a:pt x="290802" y="441648"/>
                  </a:cubicBezTo>
                  <a:lnTo>
                    <a:pt x="290802" y="446329"/>
                  </a:lnTo>
                  <a:cubicBezTo>
                    <a:pt x="293440" y="446965"/>
                    <a:pt x="293345" y="447890"/>
                    <a:pt x="296090" y="447890"/>
                  </a:cubicBezTo>
                  <a:lnTo>
                    <a:pt x="298355" y="447890"/>
                  </a:lnTo>
                  <a:cubicBezTo>
                    <a:pt x="310188" y="447890"/>
                    <a:pt x="311693" y="440304"/>
                    <a:pt x="311951" y="455692"/>
                  </a:cubicBezTo>
                  <a:cubicBezTo>
                    <a:pt x="324251" y="456750"/>
                    <a:pt x="340401" y="488468"/>
                    <a:pt x="345954" y="497815"/>
                  </a:cubicBezTo>
                  <a:cubicBezTo>
                    <a:pt x="350461" y="505405"/>
                    <a:pt x="358782" y="517245"/>
                    <a:pt x="358782" y="529040"/>
                  </a:cubicBezTo>
                  <a:lnTo>
                    <a:pt x="358782" y="532163"/>
                  </a:lnTo>
                  <a:cubicBezTo>
                    <a:pt x="358782" y="544563"/>
                    <a:pt x="346540" y="557913"/>
                    <a:pt x="334612" y="557913"/>
                  </a:cubicBezTo>
                  <a:cubicBezTo>
                    <a:pt x="332837" y="557993"/>
                    <a:pt x="331063" y="558074"/>
                    <a:pt x="329288" y="558157"/>
                  </a:cubicBezTo>
                  <a:cubicBezTo>
                    <a:pt x="325020" y="557554"/>
                    <a:pt x="320752" y="556952"/>
                    <a:pt x="316485" y="556351"/>
                  </a:cubicBezTo>
                  <a:cubicBezTo>
                    <a:pt x="315411" y="553605"/>
                    <a:pt x="312746" y="554585"/>
                    <a:pt x="309668" y="552469"/>
                  </a:cubicBezTo>
                  <a:cubicBezTo>
                    <a:pt x="307149" y="550737"/>
                    <a:pt x="305596" y="549617"/>
                    <a:pt x="303168" y="547480"/>
                  </a:cubicBezTo>
                  <a:cubicBezTo>
                    <a:pt x="300793" y="545390"/>
                    <a:pt x="291843" y="538756"/>
                    <a:pt x="291559" y="536063"/>
                  </a:cubicBezTo>
                  <a:cubicBezTo>
                    <a:pt x="287078" y="535679"/>
                    <a:pt x="278927" y="527082"/>
                    <a:pt x="275678" y="524378"/>
                  </a:cubicBezTo>
                  <a:cubicBezTo>
                    <a:pt x="275336" y="524092"/>
                    <a:pt x="270143" y="518133"/>
                    <a:pt x="269191" y="517034"/>
                  </a:cubicBezTo>
                  <a:cubicBezTo>
                    <a:pt x="267599" y="515200"/>
                    <a:pt x="265877" y="509609"/>
                    <a:pt x="265877" y="506413"/>
                  </a:cubicBezTo>
                  <a:lnTo>
                    <a:pt x="265877" y="503292"/>
                  </a:lnTo>
                  <a:cubicBezTo>
                    <a:pt x="265877" y="499794"/>
                    <a:pt x="268035" y="498938"/>
                    <a:pt x="268142" y="493928"/>
                  </a:cubicBezTo>
                  <a:cubicBezTo>
                    <a:pt x="272642" y="492687"/>
                    <a:pt x="272157" y="485453"/>
                    <a:pt x="275577" y="482992"/>
                  </a:cubicBezTo>
                  <a:cubicBezTo>
                    <a:pt x="275869" y="479613"/>
                    <a:pt x="276160" y="476238"/>
                    <a:pt x="276451" y="472861"/>
                  </a:cubicBezTo>
                  <a:cubicBezTo>
                    <a:pt x="278726" y="469352"/>
                    <a:pt x="288536" y="461369"/>
                    <a:pt x="288536" y="458035"/>
                  </a:cubicBezTo>
                  <a:cubicBezTo>
                    <a:pt x="288536" y="456238"/>
                    <a:pt x="288011" y="455695"/>
                    <a:pt x="286270" y="455695"/>
                  </a:cubicBezTo>
                  <a:lnTo>
                    <a:pt x="281738" y="455695"/>
                  </a:lnTo>
                  <a:cubicBezTo>
                    <a:pt x="273194" y="455695"/>
                    <a:pt x="268520" y="464745"/>
                    <a:pt x="261949" y="467244"/>
                  </a:cubicBezTo>
                  <a:cubicBezTo>
                    <a:pt x="253566" y="470433"/>
                    <a:pt x="247168" y="481445"/>
                    <a:pt x="243972" y="481445"/>
                  </a:cubicBezTo>
                  <a:cubicBezTo>
                    <a:pt x="239526" y="481445"/>
                    <a:pt x="229087" y="470893"/>
                    <a:pt x="225832" y="468192"/>
                  </a:cubicBezTo>
                  <a:cubicBezTo>
                    <a:pt x="219915" y="463284"/>
                    <a:pt x="216547" y="456416"/>
                    <a:pt x="211773" y="449942"/>
                  </a:cubicBezTo>
                  <a:cubicBezTo>
                    <a:pt x="207509" y="444160"/>
                    <a:pt x="190344" y="414949"/>
                    <a:pt x="190344" y="407317"/>
                  </a:cubicBezTo>
                  <a:cubicBezTo>
                    <a:pt x="190344" y="405385"/>
                    <a:pt x="200711" y="393544"/>
                    <a:pt x="200918" y="383908"/>
                  </a:cubicBezTo>
                  <a:cubicBezTo>
                    <a:pt x="191940" y="384679"/>
                    <a:pt x="189641" y="398734"/>
                    <a:pt x="185811" y="398734"/>
                  </a:cubicBezTo>
                  <a:cubicBezTo>
                    <a:pt x="184353" y="398734"/>
                    <a:pt x="182790" y="397341"/>
                    <a:pt x="182790" y="396391"/>
                  </a:cubicBezTo>
                  <a:cubicBezTo>
                    <a:pt x="182790" y="385598"/>
                    <a:pt x="196049" y="378575"/>
                    <a:pt x="197896" y="371422"/>
                  </a:cubicBezTo>
                  <a:cubicBezTo>
                    <a:pt x="196975" y="370887"/>
                    <a:pt x="197089" y="370641"/>
                    <a:pt x="195630" y="370641"/>
                  </a:cubicBezTo>
                  <a:cubicBezTo>
                    <a:pt x="192655" y="370641"/>
                    <a:pt x="179099" y="380195"/>
                    <a:pt x="178258" y="382346"/>
                  </a:cubicBezTo>
                  <a:lnTo>
                    <a:pt x="175992" y="382346"/>
                  </a:lnTo>
                  <a:cubicBezTo>
                    <a:pt x="174312" y="382346"/>
                    <a:pt x="172872" y="384687"/>
                    <a:pt x="166929" y="384687"/>
                  </a:cubicBezTo>
                  <a:cubicBezTo>
                    <a:pt x="166458" y="383347"/>
                    <a:pt x="163127" y="380470"/>
                    <a:pt x="161533" y="377775"/>
                  </a:cubicBezTo>
                  <a:cubicBezTo>
                    <a:pt x="159446" y="374249"/>
                    <a:pt x="157864" y="373195"/>
                    <a:pt x="157864" y="368300"/>
                  </a:cubicBezTo>
                  <a:cubicBezTo>
                    <a:pt x="154295" y="362793"/>
                    <a:pt x="153591" y="354394"/>
                    <a:pt x="150945" y="349699"/>
                  </a:cubicBezTo>
                  <a:cubicBezTo>
                    <a:pt x="149729" y="347543"/>
                    <a:pt x="147773" y="342999"/>
                    <a:pt x="146750" y="341546"/>
                  </a:cubicBezTo>
                  <a:cubicBezTo>
                    <a:pt x="144525" y="338392"/>
                    <a:pt x="144809" y="335470"/>
                    <a:pt x="142876" y="332285"/>
                  </a:cubicBezTo>
                  <a:cubicBezTo>
                    <a:pt x="137936" y="324139"/>
                    <a:pt x="132382" y="304309"/>
                    <a:pt x="125735" y="298492"/>
                  </a:cubicBezTo>
                  <a:cubicBezTo>
                    <a:pt x="121108" y="294442"/>
                    <a:pt x="117440" y="297957"/>
                    <a:pt x="110592" y="288386"/>
                  </a:cubicBezTo>
                  <a:cubicBezTo>
                    <a:pt x="107444" y="283984"/>
                    <a:pt x="103675" y="277433"/>
                    <a:pt x="100977" y="272569"/>
                  </a:cubicBezTo>
                  <a:cubicBezTo>
                    <a:pt x="97744" y="266742"/>
                    <a:pt x="95007" y="261946"/>
                    <a:pt x="92273" y="255812"/>
                  </a:cubicBezTo>
                  <a:cubicBezTo>
                    <a:pt x="90248" y="251270"/>
                    <a:pt x="87226" y="239321"/>
                    <a:pt x="85528" y="236402"/>
                  </a:cubicBezTo>
                  <a:cubicBezTo>
                    <a:pt x="84966" y="232249"/>
                    <a:pt x="84404" y="228098"/>
                    <a:pt x="83842" y="223945"/>
                  </a:cubicBezTo>
                  <a:lnTo>
                    <a:pt x="83842" y="223165"/>
                  </a:lnTo>
                  <a:cubicBezTo>
                    <a:pt x="83842" y="213903"/>
                    <a:pt x="87152" y="203082"/>
                    <a:pt x="91569" y="198373"/>
                  </a:cubicBezTo>
                  <a:cubicBezTo>
                    <a:pt x="95897" y="193760"/>
                    <a:pt x="102956" y="185711"/>
                    <a:pt x="111034" y="185711"/>
                  </a:cubicBezTo>
                  <a:lnTo>
                    <a:pt x="113300" y="185711"/>
                  </a:lnTo>
                  <a:lnTo>
                    <a:pt x="113300" y="184151"/>
                  </a:lnTo>
                  <a:lnTo>
                    <a:pt x="121609" y="184151"/>
                  </a:lnTo>
                  <a:lnTo>
                    <a:pt x="121609" y="185711"/>
                  </a:lnTo>
                  <a:close/>
                  <a:moveTo>
                    <a:pt x="114810" y="802150"/>
                  </a:moveTo>
                  <a:cubicBezTo>
                    <a:pt x="118118" y="802227"/>
                    <a:pt x="136893" y="814655"/>
                    <a:pt x="139060" y="816893"/>
                  </a:cubicBezTo>
                  <a:cubicBezTo>
                    <a:pt x="139807" y="817663"/>
                    <a:pt x="141310" y="820550"/>
                    <a:pt x="143322" y="822635"/>
                  </a:cubicBezTo>
                  <a:cubicBezTo>
                    <a:pt x="145135" y="824514"/>
                    <a:pt x="146639" y="825667"/>
                    <a:pt x="148665" y="827258"/>
                  </a:cubicBezTo>
                  <a:cubicBezTo>
                    <a:pt x="164765" y="839898"/>
                    <a:pt x="154726" y="825559"/>
                    <a:pt x="164661" y="825559"/>
                  </a:cubicBezTo>
                  <a:cubicBezTo>
                    <a:pt x="169313" y="825559"/>
                    <a:pt x="174586" y="834095"/>
                    <a:pt x="177052" y="837728"/>
                  </a:cubicBezTo>
                  <a:cubicBezTo>
                    <a:pt x="179010" y="840615"/>
                    <a:pt x="188919" y="846525"/>
                    <a:pt x="193363" y="846629"/>
                  </a:cubicBezTo>
                  <a:cubicBezTo>
                    <a:pt x="193249" y="841308"/>
                    <a:pt x="191854" y="844193"/>
                    <a:pt x="191854" y="841166"/>
                  </a:cubicBezTo>
                  <a:lnTo>
                    <a:pt x="191854" y="839605"/>
                  </a:lnTo>
                  <a:cubicBezTo>
                    <a:pt x="191854" y="838097"/>
                    <a:pt x="193201" y="836484"/>
                    <a:pt x="194119" y="836484"/>
                  </a:cubicBezTo>
                  <a:cubicBezTo>
                    <a:pt x="204516" y="836484"/>
                    <a:pt x="210749" y="859140"/>
                    <a:pt x="215948" y="857810"/>
                  </a:cubicBezTo>
                  <a:cubicBezTo>
                    <a:pt x="226762" y="856153"/>
                    <a:pt x="237574" y="854496"/>
                    <a:pt x="248386" y="852841"/>
                  </a:cubicBezTo>
                  <a:cubicBezTo>
                    <a:pt x="248426" y="853109"/>
                    <a:pt x="248465" y="853381"/>
                    <a:pt x="248503" y="853649"/>
                  </a:cubicBezTo>
                  <a:cubicBezTo>
                    <a:pt x="249033" y="853393"/>
                    <a:pt x="249564" y="853138"/>
                    <a:pt x="250094" y="852881"/>
                  </a:cubicBezTo>
                  <a:cubicBezTo>
                    <a:pt x="262908" y="854436"/>
                    <a:pt x="275721" y="855994"/>
                    <a:pt x="288535" y="857551"/>
                  </a:cubicBezTo>
                  <a:cubicBezTo>
                    <a:pt x="297390" y="863678"/>
                    <a:pt x="312707" y="880505"/>
                    <a:pt x="312707" y="895006"/>
                  </a:cubicBezTo>
                  <a:cubicBezTo>
                    <a:pt x="315363" y="899106"/>
                    <a:pt x="315727" y="903890"/>
                    <a:pt x="315727" y="910610"/>
                  </a:cubicBezTo>
                  <a:cubicBezTo>
                    <a:pt x="315727" y="916681"/>
                    <a:pt x="313461" y="920434"/>
                    <a:pt x="313461" y="926997"/>
                  </a:cubicBezTo>
                  <a:cubicBezTo>
                    <a:pt x="309021" y="930064"/>
                    <a:pt x="312879" y="932016"/>
                    <a:pt x="308797" y="933893"/>
                  </a:cubicBezTo>
                  <a:cubicBezTo>
                    <a:pt x="306852" y="934769"/>
                    <a:pt x="302205" y="937331"/>
                    <a:pt x="300600" y="937341"/>
                  </a:cubicBezTo>
                  <a:cubicBezTo>
                    <a:pt x="297586" y="937017"/>
                    <a:pt x="294572" y="936684"/>
                    <a:pt x="291557" y="936360"/>
                  </a:cubicBezTo>
                  <a:cubicBezTo>
                    <a:pt x="281895" y="929683"/>
                    <a:pt x="270263" y="925425"/>
                    <a:pt x="256358" y="922787"/>
                  </a:cubicBezTo>
                  <a:cubicBezTo>
                    <a:pt x="249749" y="921529"/>
                    <a:pt x="241412" y="920329"/>
                    <a:pt x="235502" y="919367"/>
                  </a:cubicBezTo>
                  <a:cubicBezTo>
                    <a:pt x="231217" y="918662"/>
                    <a:pt x="216879" y="915300"/>
                    <a:pt x="215269" y="915300"/>
                  </a:cubicBezTo>
                  <a:cubicBezTo>
                    <a:pt x="213760" y="915300"/>
                    <a:pt x="210971" y="916062"/>
                    <a:pt x="210487" y="914458"/>
                  </a:cubicBezTo>
                  <a:cubicBezTo>
                    <a:pt x="197821" y="909508"/>
                    <a:pt x="200684" y="909336"/>
                    <a:pt x="193666" y="898595"/>
                  </a:cubicBezTo>
                  <a:cubicBezTo>
                    <a:pt x="190895" y="894356"/>
                    <a:pt x="190983" y="889143"/>
                    <a:pt x="186566" y="888762"/>
                  </a:cubicBezTo>
                  <a:cubicBezTo>
                    <a:pt x="186171" y="890513"/>
                    <a:pt x="185811" y="890557"/>
                    <a:pt x="185811" y="892664"/>
                  </a:cubicBezTo>
                  <a:cubicBezTo>
                    <a:pt x="185849" y="892917"/>
                    <a:pt x="185886" y="893173"/>
                    <a:pt x="185923" y="893427"/>
                  </a:cubicBezTo>
                  <a:cubicBezTo>
                    <a:pt x="187145" y="903573"/>
                    <a:pt x="188366" y="913726"/>
                    <a:pt x="189587" y="923882"/>
                  </a:cubicBezTo>
                  <a:cubicBezTo>
                    <a:pt x="189938" y="926340"/>
                    <a:pt x="189049" y="926654"/>
                    <a:pt x="188778" y="929188"/>
                  </a:cubicBezTo>
                  <a:cubicBezTo>
                    <a:pt x="188041" y="929492"/>
                    <a:pt x="187305" y="929816"/>
                    <a:pt x="186566" y="930121"/>
                  </a:cubicBezTo>
                  <a:cubicBezTo>
                    <a:pt x="181519" y="928902"/>
                    <a:pt x="175762" y="925816"/>
                    <a:pt x="168445" y="926349"/>
                  </a:cubicBezTo>
                  <a:cubicBezTo>
                    <a:pt x="152077" y="927083"/>
                    <a:pt x="135711" y="927816"/>
                    <a:pt x="119342" y="928559"/>
                  </a:cubicBezTo>
                  <a:cubicBezTo>
                    <a:pt x="110172" y="928559"/>
                    <a:pt x="103422" y="930121"/>
                    <a:pt x="92906" y="930121"/>
                  </a:cubicBezTo>
                  <a:cubicBezTo>
                    <a:pt x="82993" y="930121"/>
                    <a:pt x="69725" y="923882"/>
                    <a:pt x="60335" y="923987"/>
                  </a:cubicBezTo>
                  <a:cubicBezTo>
                    <a:pt x="59610" y="923425"/>
                    <a:pt x="58887" y="922872"/>
                    <a:pt x="58161" y="922320"/>
                  </a:cubicBezTo>
                  <a:cubicBezTo>
                    <a:pt x="47890" y="922320"/>
                    <a:pt x="25805" y="909047"/>
                    <a:pt x="19502" y="903726"/>
                  </a:cubicBezTo>
                  <a:cubicBezTo>
                    <a:pt x="9751" y="895505"/>
                    <a:pt x="0" y="882543"/>
                    <a:pt x="0" y="864573"/>
                  </a:cubicBezTo>
                  <a:cubicBezTo>
                    <a:pt x="0" y="840879"/>
                    <a:pt x="11131" y="824875"/>
                    <a:pt x="25545" y="816053"/>
                  </a:cubicBezTo>
                  <a:cubicBezTo>
                    <a:pt x="34609" y="810507"/>
                    <a:pt x="37745" y="806850"/>
                    <a:pt x="49813" y="803670"/>
                  </a:cubicBezTo>
                  <a:cubicBezTo>
                    <a:pt x="59056" y="801235"/>
                    <a:pt x="67459" y="796686"/>
                    <a:pt x="80064" y="796686"/>
                  </a:cubicBezTo>
                  <a:cubicBezTo>
                    <a:pt x="83599" y="796620"/>
                    <a:pt x="87134" y="796553"/>
                    <a:pt x="90668" y="796486"/>
                  </a:cubicBezTo>
                  <a:cubicBezTo>
                    <a:pt x="98715" y="798372"/>
                    <a:pt x="106762" y="800260"/>
                    <a:pt x="114809" y="802148"/>
                  </a:cubicBezTo>
                  <a:close/>
                  <a:moveTo>
                    <a:pt x="795362" y="145915"/>
                  </a:moveTo>
                  <a:lnTo>
                    <a:pt x="795362" y="160740"/>
                  </a:lnTo>
                  <a:cubicBezTo>
                    <a:pt x="795362" y="175700"/>
                    <a:pt x="784468" y="177906"/>
                    <a:pt x="772702" y="177906"/>
                  </a:cubicBezTo>
                  <a:cubicBezTo>
                    <a:pt x="767657" y="177906"/>
                    <a:pt x="757595" y="174935"/>
                    <a:pt x="757595" y="181027"/>
                  </a:cubicBezTo>
                  <a:cubicBezTo>
                    <a:pt x="759998" y="184590"/>
                    <a:pt x="758440" y="183650"/>
                    <a:pt x="764825" y="185263"/>
                  </a:cubicBezTo>
                  <a:cubicBezTo>
                    <a:pt x="769974" y="186563"/>
                    <a:pt x="774239" y="187270"/>
                    <a:pt x="779500" y="187270"/>
                  </a:cubicBezTo>
                  <a:cubicBezTo>
                    <a:pt x="781235" y="187270"/>
                    <a:pt x="787807" y="182943"/>
                    <a:pt x="787807" y="187270"/>
                  </a:cubicBezTo>
                  <a:cubicBezTo>
                    <a:pt x="787807" y="192006"/>
                    <a:pt x="786667" y="199754"/>
                    <a:pt x="781765" y="199754"/>
                  </a:cubicBezTo>
                  <a:cubicBezTo>
                    <a:pt x="778735" y="199754"/>
                    <a:pt x="772964" y="193514"/>
                    <a:pt x="770435" y="193514"/>
                  </a:cubicBezTo>
                  <a:cubicBezTo>
                    <a:pt x="767746" y="193514"/>
                    <a:pt x="767414" y="194180"/>
                    <a:pt x="767414" y="196633"/>
                  </a:cubicBezTo>
                  <a:cubicBezTo>
                    <a:pt x="767414" y="199986"/>
                    <a:pt x="771222" y="200368"/>
                    <a:pt x="773777" y="201765"/>
                  </a:cubicBezTo>
                  <a:cubicBezTo>
                    <a:pt x="785268" y="208046"/>
                    <a:pt x="783716" y="232136"/>
                    <a:pt x="785542" y="244233"/>
                  </a:cubicBezTo>
                  <a:lnTo>
                    <a:pt x="785542" y="254376"/>
                  </a:lnTo>
                  <a:cubicBezTo>
                    <a:pt x="785542" y="268246"/>
                    <a:pt x="781095" y="288037"/>
                    <a:pt x="775882" y="296677"/>
                  </a:cubicBezTo>
                  <a:cubicBezTo>
                    <a:pt x="770195" y="306101"/>
                    <a:pt x="763898" y="323043"/>
                    <a:pt x="750043" y="323043"/>
                  </a:cubicBezTo>
                  <a:cubicBezTo>
                    <a:pt x="742517" y="323043"/>
                    <a:pt x="736542" y="319142"/>
                    <a:pt x="733425" y="319142"/>
                  </a:cubicBezTo>
                  <a:cubicBezTo>
                    <a:pt x="717746" y="319142"/>
                    <a:pt x="732785" y="329286"/>
                    <a:pt x="738712" y="329286"/>
                  </a:cubicBezTo>
                  <a:cubicBezTo>
                    <a:pt x="743533" y="329286"/>
                    <a:pt x="752308" y="334569"/>
                    <a:pt x="752308" y="340210"/>
                  </a:cubicBezTo>
                  <a:cubicBezTo>
                    <a:pt x="752308" y="346753"/>
                    <a:pt x="744243" y="399584"/>
                    <a:pt x="742609" y="403538"/>
                  </a:cubicBezTo>
                  <a:cubicBezTo>
                    <a:pt x="741705" y="405724"/>
                    <a:pt x="739202" y="414928"/>
                    <a:pt x="738673" y="417420"/>
                  </a:cubicBezTo>
                  <a:cubicBezTo>
                    <a:pt x="737373" y="423526"/>
                    <a:pt x="736102" y="426187"/>
                    <a:pt x="734011" y="431331"/>
                  </a:cubicBezTo>
                  <a:cubicBezTo>
                    <a:pt x="732212" y="435756"/>
                    <a:pt x="730792" y="438827"/>
                    <a:pt x="726134" y="441140"/>
                  </a:cubicBezTo>
                  <a:cubicBezTo>
                    <a:pt x="721789" y="443297"/>
                    <a:pt x="718373" y="445549"/>
                    <a:pt x="712274" y="445549"/>
                  </a:cubicBezTo>
                  <a:lnTo>
                    <a:pt x="709254" y="445549"/>
                  </a:lnTo>
                  <a:cubicBezTo>
                    <a:pt x="704207" y="445549"/>
                    <a:pt x="691265" y="435465"/>
                    <a:pt x="689461" y="431664"/>
                  </a:cubicBezTo>
                  <a:cubicBezTo>
                    <a:pt x="686003" y="424382"/>
                    <a:pt x="682805" y="413976"/>
                    <a:pt x="682798" y="403433"/>
                  </a:cubicBezTo>
                  <a:cubicBezTo>
                    <a:pt x="682790" y="391233"/>
                    <a:pt x="681576" y="380668"/>
                    <a:pt x="682763" y="369803"/>
                  </a:cubicBezTo>
                  <a:cubicBezTo>
                    <a:pt x="683413" y="363842"/>
                    <a:pt x="683349" y="359983"/>
                    <a:pt x="684477" y="354409"/>
                  </a:cubicBezTo>
                  <a:cubicBezTo>
                    <a:pt x="686827" y="342800"/>
                    <a:pt x="689532" y="333303"/>
                    <a:pt x="691881" y="321481"/>
                  </a:cubicBezTo>
                  <a:lnTo>
                    <a:pt x="693392" y="321481"/>
                  </a:lnTo>
                  <a:cubicBezTo>
                    <a:pt x="693392" y="313420"/>
                    <a:pt x="697626" y="309498"/>
                    <a:pt x="700084" y="304988"/>
                  </a:cubicBezTo>
                  <a:cubicBezTo>
                    <a:pt x="703982" y="297834"/>
                    <a:pt x="699434" y="291897"/>
                    <a:pt x="699434" y="285588"/>
                  </a:cubicBezTo>
                  <a:cubicBezTo>
                    <a:pt x="699434" y="278840"/>
                    <a:pt x="701535" y="262117"/>
                    <a:pt x="702785" y="255496"/>
                  </a:cubicBezTo>
                  <a:cubicBezTo>
                    <a:pt x="704699" y="245362"/>
                    <a:pt x="707062" y="238225"/>
                    <a:pt x="709719" y="229107"/>
                  </a:cubicBezTo>
                  <a:cubicBezTo>
                    <a:pt x="712166" y="220711"/>
                    <a:pt x="715722" y="213037"/>
                    <a:pt x="718765" y="204899"/>
                  </a:cubicBezTo>
                  <a:cubicBezTo>
                    <a:pt x="720393" y="200547"/>
                    <a:pt x="721895" y="196819"/>
                    <a:pt x="723395" y="193296"/>
                  </a:cubicBezTo>
                  <a:cubicBezTo>
                    <a:pt x="725592" y="188138"/>
                    <a:pt x="724320" y="184446"/>
                    <a:pt x="725417" y="178218"/>
                  </a:cubicBezTo>
                  <a:cubicBezTo>
                    <a:pt x="727143" y="168416"/>
                    <a:pt x="725968" y="155086"/>
                    <a:pt x="726632" y="145920"/>
                  </a:cubicBezTo>
                  <a:cubicBezTo>
                    <a:pt x="727463" y="134457"/>
                    <a:pt x="728104" y="124250"/>
                    <a:pt x="728871" y="114684"/>
                  </a:cubicBezTo>
                  <a:cubicBezTo>
                    <a:pt x="730272" y="97249"/>
                    <a:pt x="744079" y="81151"/>
                    <a:pt x="762127" y="81151"/>
                  </a:cubicBezTo>
                  <a:cubicBezTo>
                    <a:pt x="788440" y="81151"/>
                    <a:pt x="795362" y="118057"/>
                    <a:pt x="795362" y="145916"/>
                  </a:cubicBezTo>
                  <a:close/>
                  <a:moveTo>
                    <a:pt x="438841" y="710072"/>
                  </a:moveTo>
                  <a:lnTo>
                    <a:pt x="438841" y="710853"/>
                  </a:lnTo>
                  <a:cubicBezTo>
                    <a:pt x="438841" y="713881"/>
                    <a:pt x="437445" y="710994"/>
                    <a:pt x="437330" y="716315"/>
                  </a:cubicBezTo>
                  <a:cubicBezTo>
                    <a:pt x="433648" y="717330"/>
                    <a:pt x="432696" y="721744"/>
                    <a:pt x="425820" y="723931"/>
                  </a:cubicBezTo>
                  <a:cubicBezTo>
                    <a:pt x="420671" y="725570"/>
                    <a:pt x="414080" y="724414"/>
                    <a:pt x="407866" y="724891"/>
                  </a:cubicBezTo>
                  <a:cubicBezTo>
                    <a:pt x="395388" y="725851"/>
                    <a:pt x="389609" y="732700"/>
                    <a:pt x="376904" y="732700"/>
                  </a:cubicBezTo>
                  <a:lnTo>
                    <a:pt x="355755" y="732700"/>
                  </a:lnTo>
                  <a:cubicBezTo>
                    <a:pt x="352056" y="732700"/>
                    <a:pt x="350136" y="731616"/>
                    <a:pt x="348368" y="729409"/>
                  </a:cubicBezTo>
                  <a:cubicBezTo>
                    <a:pt x="347760" y="728650"/>
                    <a:pt x="345180" y="722389"/>
                    <a:pt x="345180" y="721778"/>
                  </a:cubicBezTo>
                  <a:lnTo>
                    <a:pt x="345180" y="718655"/>
                  </a:lnTo>
                  <a:cubicBezTo>
                    <a:pt x="345180" y="715945"/>
                    <a:pt x="346691" y="717464"/>
                    <a:pt x="346691" y="714754"/>
                  </a:cubicBezTo>
                  <a:lnTo>
                    <a:pt x="346691" y="712414"/>
                  </a:lnTo>
                  <a:cubicBezTo>
                    <a:pt x="349736" y="711680"/>
                    <a:pt x="350213" y="710072"/>
                    <a:pt x="351978" y="710072"/>
                  </a:cubicBezTo>
                  <a:cubicBezTo>
                    <a:pt x="357384" y="710072"/>
                    <a:pt x="362130" y="713193"/>
                    <a:pt x="363308" y="713193"/>
                  </a:cubicBezTo>
                  <a:lnTo>
                    <a:pt x="369351" y="713193"/>
                  </a:lnTo>
                  <a:cubicBezTo>
                    <a:pt x="377870" y="713193"/>
                    <a:pt x="384166" y="707074"/>
                    <a:pt x="390516" y="707575"/>
                  </a:cubicBezTo>
                  <a:lnTo>
                    <a:pt x="401191" y="708379"/>
                  </a:lnTo>
                  <a:lnTo>
                    <a:pt x="404095" y="710854"/>
                  </a:lnTo>
                  <a:cubicBezTo>
                    <a:pt x="409284" y="710854"/>
                    <a:pt x="409917" y="712415"/>
                    <a:pt x="413159" y="712415"/>
                  </a:cubicBezTo>
                  <a:cubicBezTo>
                    <a:pt x="416594" y="712415"/>
                    <a:pt x="426642" y="709173"/>
                    <a:pt x="427510" y="706952"/>
                  </a:cubicBezTo>
                  <a:lnTo>
                    <a:pt x="435819" y="706952"/>
                  </a:lnTo>
                  <a:cubicBezTo>
                    <a:pt x="437587" y="706952"/>
                    <a:pt x="438840" y="708246"/>
                    <a:pt x="438840" y="710073"/>
                  </a:cubicBezTo>
                  <a:lnTo>
                    <a:pt x="438840" y="710072"/>
                  </a:lnTo>
                  <a:close/>
                  <a:moveTo>
                    <a:pt x="472831" y="633603"/>
                  </a:moveTo>
                  <a:lnTo>
                    <a:pt x="472817" y="635850"/>
                  </a:lnTo>
                  <a:lnTo>
                    <a:pt x="466033" y="636724"/>
                  </a:lnTo>
                  <a:lnTo>
                    <a:pt x="463011" y="636724"/>
                  </a:lnTo>
                  <a:cubicBezTo>
                    <a:pt x="450209" y="636724"/>
                    <a:pt x="447337" y="625180"/>
                    <a:pt x="440262" y="625035"/>
                  </a:cubicBezTo>
                  <a:lnTo>
                    <a:pt x="441108" y="632043"/>
                  </a:lnTo>
                  <a:lnTo>
                    <a:pt x="441301" y="635180"/>
                  </a:lnTo>
                  <a:lnTo>
                    <a:pt x="440352" y="647649"/>
                  </a:lnTo>
                  <a:cubicBezTo>
                    <a:pt x="437379" y="652234"/>
                    <a:pt x="431717" y="669497"/>
                    <a:pt x="426000" y="669497"/>
                  </a:cubicBezTo>
                  <a:lnTo>
                    <a:pt x="423734" y="669497"/>
                  </a:lnTo>
                  <a:cubicBezTo>
                    <a:pt x="421994" y="669497"/>
                    <a:pt x="421468" y="668954"/>
                    <a:pt x="421468" y="667157"/>
                  </a:cubicBezTo>
                  <a:lnTo>
                    <a:pt x="421468" y="664815"/>
                  </a:lnTo>
                  <a:cubicBezTo>
                    <a:pt x="421468" y="650510"/>
                    <a:pt x="440848" y="638197"/>
                    <a:pt x="433553" y="623459"/>
                  </a:cubicBezTo>
                  <a:cubicBezTo>
                    <a:pt x="433553" y="610369"/>
                    <a:pt x="426206" y="604090"/>
                    <a:pt x="426000" y="594587"/>
                  </a:cubicBezTo>
                  <a:cubicBezTo>
                    <a:pt x="426771" y="595171"/>
                    <a:pt x="433182" y="605274"/>
                    <a:pt x="434854" y="607289"/>
                  </a:cubicBezTo>
                  <a:cubicBezTo>
                    <a:pt x="438244" y="611380"/>
                    <a:pt x="441750" y="614615"/>
                    <a:pt x="445590" y="618046"/>
                  </a:cubicBezTo>
                  <a:cubicBezTo>
                    <a:pt x="451191" y="623046"/>
                    <a:pt x="463167" y="633379"/>
                    <a:pt x="472831" y="633602"/>
                  </a:cubicBezTo>
                  <a:close/>
                  <a:moveTo>
                    <a:pt x="561959" y="598488"/>
                  </a:moveTo>
                  <a:lnTo>
                    <a:pt x="559631" y="616401"/>
                  </a:lnTo>
                  <a:lnTo>
                    <a:pt x="555916" y="624238"/>
                  </a:lnTo>
                  <a:cubicBezTo>
                    <a:pt x="553553" y="624441"/>
                    <a:pt x="553234" y="625019"/>
                    <a:pt x="550630" y="625019"/>
                  </a:cubicBezTo>
                  <a:cubicBezTo>
                    <a:pt x="547545" y="625019"/>
                    <a:pt x="546098" y="619831"/>
                    <a:pt x="546098" y="616435"/>
                  </a:cubicBezTo>
                  <a:lnTo>
                    <a:pt x="546098" y="606291"/>
                  </a:lnTo>
                  <a:cubicBezTo>
                    <a:pt x="546098" y="603251"/>
                    <a:pt x="549820" y="598429"/>
                    <a:pt x="549903" y="591496"/>
                  </a:cubicBezTo>
                  <a:cubicBezTo>
                    <a:pt x="549980" y="585019"/>
                    <a:pt x="549413" y="578912"/>
                    <a:pt x="550630" y="573517"/>
                  </a:cubicBezTo>
                  <a:cubicBezTo>
                    <a:pt x="557077" y="574073"/>
                    <a:pt x="563144" y="590203"/>
                    <a:pt x="561959" y="598487"/>
                  </a:cubicBezTo>
                  <a:close/>
                  <a:moveTo>
                    <a:pt x="647312" y="568059"/>
                  </a:moveTo>
                  <a:lnTo>
                    <a:pt x="647485" y="580562"/>
                  </a:lnTo>
                  <a:lnTo>
                    <a:pt x="646556" y="590686"/>
                  </a:lnTo>
                  <a:cubicBezTo>
                    <a:pt x="642632" y="593402"/>
                    <a:pt x="645738" y="593660"/>
                    <a:pt x="639758" y="596929"/>
                  </a:cubicBezTo>
                  <a:cubicBezTo>
                    <a:pt x="635240" y="595841"/>
                    <a:pt x="633716" y="594850"/>
                    <a:pt x="633716" y="589125"/>
                  </a:cubicBezTo>
                  <a:lnTo>
                    <a:pt x="633716" y="583664"/>
                  </a:lnTo>
                  <a:cubicBezTo>
                    <a:pt x="633716" y="579921"/>
                    <a:pt x="636296" y="572530"/>
                    <a:pt x="636591" y="568674"/>
                  </a:cubicBezTo>
                  <a:cubicBezTo>
                    <a:pt x="636893" y="564730"/>
                    <a:pt x="634471" y="559217"/>
                    <a:pt x="634471" y="553233"/>
                  </a:cubicBezTo>
                  <a:cubicBezTo>
                    <a:pt x="630408" y="551537"/>
                    <a:pt x="634119" y="544966"/>
                    <a:pt x="641869" y="554172"/>
                  </a:cubicBezTo>
                  <a:cubicBezTo>
                    <a:pt x="643503" y="556110"/>
                    <a:pt x="647312" y="564467"/>
                    <a:pt x="647312" y="5680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" name="Google Shape;427;p10"/>
          <p:cNvGrpSpPr/>
          <p:nvPr/>
        </p:nvGrpSpPr>
        <p:grpSpPr>
          <a:xfrm>
            <a:off x="1507279" y="-352958"/>
            <a:ext cx="6388566" cy="7240571"/>
            <a:chOff x="2037652" y="-297485"/>
            <a:chExt cx="8518088" cy="7213640"/>
          </a:xfrm>
        </p:grpSpPr>
        <p:sp>
          <p:nvSpPr>
            <p:cNvPr id="428" name="Google Shape;428;p10"/>
            <p:cNvSpPr/>
            <p:nvPr/>
          </p:nvSpPr>
          <p:spPr>
            <a:xfrm rot="-3060540">
              <a:off x="3490595" y="212085"/>
              <a:ext cx="867595" cy="1071507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429;p10"/>
            <p:cNvSpPr/>
            <p:nvPr/>
          </p:nvSpPr>
          <p:spPr>
            <a:xfrm rot="-7084848" flipH="1">
              <a:off x="2281029" y="4299588"/>
              <a:ext cx="868638" cy="1072794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430;p10"/>
            <p:cNvSpPr/>
            <p:nvPr/>
          </p:nvSpPr>
          <p:spPr>
            <a:xfrm rot="10074906" flipH="1">
              <a:off x="6931020" y="5763658"/>
              <a:ext cx="869136" cy="1073410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10"/>
            <p:cNvSpPr/>
            <p:nvPr/>
          </p:nvSpPr>
          <p:spPr>
            <a:xfrm rot="1533266" flipH="1">
              <a:off x="6395386" y="-162632"/>
              <a:ext cx="868469" cy="107258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432;p10"/>
            <p:cNvSpPr/>
            <p:nvPr/>
          </p:nvSpPr>
          <p:spPr>
            <a:xfrm rot="5799125" flipH="1">
              <a:off x="9538406" y="2424722"/>
              <a:ext cx="868567" cy="1072706"/>
            </a:xfrm>
            <a:custGeom>
              <a:avLst/>
              <a:gdLst/>
              <a:ahLst/>
              <a:cxnLst/>
              <a:rect l="l" t="t" r="r" b="b"/>
              <a:pathLst>
                <a:path w="856297" h="1057553" extrusionOk="0">
                  <a:moveTo>
                    <a:pt x="208598" y="989648"/>
                  </a:moveTo>
                  <a:cubicBezTo>
                    <a:pt x="208598" y="989648"/>
                    <a:pt x="208598" y="989648"/>
                    <a:pt x="208598" y="989648"/>
                  </a:cubicBezTo>
                  <a:cubicBezTo>
                    <a:pt x="209550" y="991553"/>
                    <a:pt x="231458" y="1003935"/>
                    <a:pt x="233363" y="1003935"/>
                  </a:cubicBezTo>
                  <a:lnTo>
                    <a:pt x="237173" y="1003935"/>
                  </a:lnTo>
                  <a:cubicBezTo>
                    <a:pt x="236220" y="994410"/>
                    <a:pt x="230505" y="981075"/>
                    <a:pt x="230505" y="974408"/>
                  </a:cubicBezTo>
                  <a:cubicBezTo>
                    <a:pt x="230505" y="962978"/>
                    <a:pt x="237173" y="924878"/>
                    <a:pt x="242888" y="922973"/>
                  </a:cubicBezTo>
                  <a:cubicBezTo>
                    <a:pt x="242888" y="917258"/>
                    <a:pt x="251460" y="903923"/>
                    <a:pt x="254318" y="898208"/>
                  </a:cubicBezTo>
                  <a:cubicBezTo>
                    <a:pt x="256223" y="893445"/>
                    <a:pt x="264795" y="877253"/>
                    <a:pt x="269558" y="877253"/>
                  </a:cubicBezTo>
                  <a:lnTo>
                    <a:pt x="270510" y="877253"/>
                  </a:lnTo>
                  <a:cubicBezTo>
                    <a:pt x="272415" y="877253"/>
                    <a:pt x="272415" y="878205"/>
                    <a:pt x="272415" y="879158"/>
                  </a:cubicBezTo>
                  <a:lnTo>
                    <a:pt x="272415" y="880110"/>
                  </a:lnTo>
                  <a:cubicBezTo>
                    <a:pt x="272415" y="887730"/>
                    <a:pt x="251460" y="905828"/>
                    <a:pt x="251460" y="919163"/>
                  </a:cubicBezTo>
                  <a:cubicBezTo>
                    <a:pt x="247650" y="922020"/>
                    <a:pt x="246698" y="931545"/>
                    <a:pt x="244793" y="936308"/>
                  </a:cubicBezTo>
                  <a:cubicBezTo>
                    <a:pt x="243840" y="939165"/>
                    <a:pt x="242888" y="949643"/>
                    <a:pt x="242888" y="953453"/>
                  </a:cubicBezTo>
                  <a:lnTo>
                    <a:pt x="242888" y="954405"/>
                  </a:lnTo>
                  <a:cubicBezTo>
                    <a:pt x="242888" y="982028"/>
                    <a:pt x="251460" y="1010603"/>
                    <a:pt x="264795" y="1023938"/>
                  </a:cubicBezTo>
                  <a:cubicBezTo>
                    <a:pt x="268605" y="1027748"/>
                    <a:pt x="272415" y="1032510"/>
                    <a:pt x="276225" y="1035368"/>
                  </a:cubicBezTo>
                  <a:cubicBezTo>
                    <a:pt x="280988" y="1039178"/>
                    <a:pt x="284798" y="1041083"/>
                    <a:pt x="290513" y="1043940"/>
                  </a:cubicBezTo>
                  <a:cubicBezTo>
                    <a:pt x="298133" y="1048703"/>
                    <a:pt x="312420" y="1054418"/>
                    <a:pt x="324803" y="1054418"/>
                  </a:cubicBezTo>
                  <a:cubicBezTo>
                    <a:pt x="324803" y="1054418"/>
                    <a:pt x="324803" y="1055370"/>
                    <a:pt x="324803" y="1055370"/>
                  </a:cubicBezTo>
                  <a:cubicBezTo>
                    <a:pt x="332423" y="1056323"/>
                    <a:pt x="339090" y="1056323"/>
                    <a:pt x="346710" y="1057275"/>
                  </a:cubicBezTo>
                  <a:cubicBezTo>
                    <a:pt x="391478" y="1061085"/>
                    <a:pt x="420053" y="1024890"/>
                    <a:pt x="441960" y="1003935"/>
                  </a:cubicBezTo>
                  <a:cubicBezTo>
                    <a:pt x="447675" y="998220"/>
                    <a:pt x="452438" y="989648"/>
                    <a:pt x="461010" y="985838"/>
                  </a:cubicBezTo>
                  <a:cubicBezTo>
                    <a:pt x="468630" y="982980"/>
                    <a:pt x="477203" y="975360"/>
                    <a:pt x="482918" y="970598"/>
                  </a:cubicBezTo>
                  <a:cubicBezTo>
                    <a:pt x="490538" y="963930"/>
                    <a:pt x="494348" y="959168"/>
                    <a:pt x="500063" y="951548"/>
                  </a:cubicBezTo>
                  <a:cubicBezTo>
                    <a:pt x="505778" y="942975"/>
                    <a:pt x="508635" y="934403"/>
                    <a:pt x="513398" y="927735"/>
                  </a:cubicBezTo>
                  <a:cubicBezTo>
                    <a:pt x="513398" y="923925"/>
                    <a:pt x="513398" y="922020"/>
                    <a:pt x="515303" y="921068"/>
                  </a:cubicBezTo>
                  <a:lnTo>
                    <a:pt x="515303" y="905828"/>
                  </a:lnTo>
                  <a:cubicBezTo>
                    <a:pt x="515303" y="892493"/>
                    <a:pt x="514350" y="894398"/>
                    <a:pt x="510540" y="882968"/>
                  </a:cubicBezTo>
                  <a:cubicBezTo>
                    <a:pt x="509588" y="879158"/>
                    <a:pt x="501015" y="863918"/>
                    <a:pt x="501015" y="862013"/>
                  </a:cubicBezTo>
                  <a:lnTo>
                    <a:pt x="501015" y="856298"/>
                  </a:lnTo>
                  <a:cubicBezTo>
                    <a:pt x="501015" y="848678"/>
                    <a:pt x="509588" y="832485"/>
                    <a:pt x="512445" y="826770"/>
                  </a:cubicBezTo>
                  <a:cubicBezTo>
                    <a:pt x="513398" y="824865"/>
                    <a:pt x="520065" y="817245"/>
                    <a:pt x="521970" y="816293"/>
                  </a:cubicBezTo>
                  <a:cubicBezTo>
                    <a:pt x="523875" y="814388"/>
                    <a:pt x="528638" y="803910"/>
                    <a:pt x="528638" y="801053"/>
                  </a:cubicBezTo>
                  <a:cubicBezTo>
                    <a:pt x="528638" y="798195"/>
                    <a:pt x="527685" y="794385"/>
                    <a:pt x="527685" y="791528"/>
                  </a:cubicBezTo>
                  <a:cubicBezTo>
                    <a:pt x="526733" y="790575"/>
                    <a:pt x="526733" y="789623"/>
                    <a:pt x="525780" y="789623"/>
                  </a:cubicBezTo>
                  <a:cubicBezTo>
                    <a:pt x="525780" y="783908"/>
                    <a:pt x="521018" y="776288"/>
                    <a:pt x="518160" y="772478"/>
                  </a:cubicBezTo>
                  <a:cubicBezTo>
                    <a:pt x="516255" y="769620"/>
                    <a:pt x="508635" y="762000"/>
                    <a:pt x="504825" y="762000"/>
                  </a:cubicBezTo>
                  <a:lnTo>
                    <a:pt x="501968" y="762000"/>
                  </a:lnTo>
                  <a:cubicBezTo>
                    <a:pt x="496253" y="747713"/>
                    <a:pt x="439103" y="745808"/>
                    <a:pt x="426720" y="737235"/>
                  </a:cubicBezTo>
                  <a:cubicBezTo>
                    <a:pt x="419100" y="736283"/>
                    <a:pt x="411480" y="735330"/>
                    <a:pt x="402908" y="735330"/>
                  </a:cubicBezTo>
                  <a:cubicBezTo>
                    <a:pt x="395288" y="733425"/>
                    <a:pt x="396240" y="720090"/>
                    <a:pt x="394335" y="718185"/>
                  </a:cubicBezTo>
                  <a:cubicBezTo>
                    <a:pt x="392430" y="716280"/>
                    <a:pt x="387668" y="716280"/>
                    <a:pt x="387668" y="716280"/>
                  </a:cubicBezTo>
                  <a:cubicBezTo>
                    <a:pt x="382905" y="717233"/>
                    <a:pt x="378143" y="717233"/>
                    <a:pt x="373380" y="718185"/>
                  </a:cubicBezTo>
                  <a:cubicBezTo>
                    <a:pt x="372428" y="719138"/>
                    <a:pt x="371475" y="719138"/>
                    <a:pt x="371475" y="720090"/>
                  </a:cubicBezTo>
                  <a:cubicBezTo>
                    <a:pt x="366713" y="720090"/>
                    <a:pt x="343853" y="722948"/>
                    <a:pt x="343853" y="725805"/>
                  </a:cubicBezTo>
                  <a:cubicBezTo>
                    <a:pt x="343853" y="731520"/>
                    <a:pt x="360045" y="738188"/>
                    <a:pt x="365760" y="741045"/>
                  </a:cubicBezTo>
                  <a:cubicBezTo>
                    <a:pt x="369570" y="742950"/>
                    <a:pt x="388620" y="751523"/>
                    <a:pt x="391478" y="751523"/>
                  </a:cubicBezTo>
                  <a:cubicBezTo>
                    <a:pt x="392430" y="753428"/>
                    <a:pt x="397193" y="758190"/>
                    <a:pt x="398145" y="758190"/>
                  </a:cubicBezTo>
                  <a:cubicBezTo>
                    <a:pt x="401003" y="758190"/>
                    <a:pt x="406718" y="763905"/>
                    <a:pt x="408623" y="765810"/>
                  </a:cubicBezTo>
                  <a:cubicBezTo>
                    <a:pt x="411480" y="768668"/>
                    <a:pt x="414338" y="771525"/>
                    <a:pt x="417195" y="774383"/>
                  </a:cubicBezTo>
                  <a:cubicBezTo>
                    <a:pt x="420053" y="777240"/>
                    <a:pt x="430530" y="790575"/>
                    <a:pt x="430530" y="794385"/>
                  </a:cubicBezTo>
                  <a:cubicBezTo>
                    <a:pt x="430530" y="809625"/>
                    <a:pt x="419100" y="788670"/>
                    <a:pt x="415290" y="784860"/>
                  </a:cubicBezTo>
                  <a:cubicBezTo>
                    <a:pt x="412433" y="782003"/>
                    <a:pt x="401003" y="771525"/>
                    <a:pt x="400050" y="768668"/>
                  </a:cubicBezTo>
                  <a:cubicBezTo>
                    <a:pt x="397193" y="768668"/>
                    <a:pt x="389573" y="760095"/>
                    <a:pt x="385763" y="758190"/>
                  </a:cubicBezTo>
                  <a:cubicBezTo>
                    <a:pt x="381000" y="755333"/>
                    <a:pt x="375285" y="751523"/>
                    <a:pt x="369570" y="748665"/>
                  </a:cubicBezTo>
                  <a:cubicBezTo>
                    <a:pt x="365760" y="746760"/>
                    <a:pt x="365760" y="745808"/>
                    <a:pt x="360998" y="744855"/>
                  </a:cubicBezTo>
                  <a:cubicBezTo>
                    <a:pt x="359093" y="743903"/>
                    <a:pt x="354330" y="741998"/>
                    <a:pt x="352425" y="741045"/>
                  </a:cubicBezTo>
                  <a:cubicBezTo>
                    <a:pt x="349568" y="739140"/>
                    <a:pt x="327660" y="727710"/>
                    <a:pt x="322898" y="727710"/>
                  </a:cubicBezTo>
                  <a:lnTo>
                    <a:pt x="323850" y="727710"/>
                  </a:lnTo>
                  <a:cubicBezTo>
                    <a:pt x="320993" y="727710"/>
                    <a:pt x="309563" y="733425"/>
                    <a:pt x="308610" y="733425"/>
                  </a:cubicBezTo>
                  <a:cubicBezTo>
                    <a:pt x="301943" y="733425"/>
                    <a:pt x="297180" y="729615"/>
                    <a:pt x="289560" y="729615"/>
                  </a:cubicBezTo>
                  <a:lnTo>
                    <a:pt x="286703" y="729615"/>
                  </a:lnTo>
                  <a:cubicBezTo>
                    <a:pt x="277178" y="729615"/>
                    <a:pt x="260033" y="734378"/>
                    <a:pt x="251460" y="737235"/>
                  </a:cubicBezTo>
                  <a:cubicBezTo>
                    <a:pt x="230505" y="745808"/>
                    <a:pt x="217170" y="755333"/>
                    <a:pt x="198120" y="763905"/>
                  </a:cubicBezTo>
                  <a:cubicBezTo>
                    <a:pt x="191453" y="766763"/>
                    <a:pt x="180975" y="778193"/>
                    <a:pt x="177165" y="779145"/>
                  </a:cubicBezTo>
                  <a:cubicBezTo>
                    <a:pt x="180975" y="764858"/>
                    <a:pt x="215265" y="745808"/>
                    <a:pt x="226695" y="740093"/>
                  </a:cubicBezTo>
                  <a:cubicBezTo>
                    <a:pt x="230505" y="738188"/>
                    <a:pt x="231458" y="737235"/>
                    <a:pt x="235268" y="736283"/>
                  </a:cubicBezTo>
                  <a:cubicBezTo>
                    <a:pt x="241935" y="732473"/>
                    <a:pt x="245745" y="732473"/>
                    <a:pt x="253365" y="729615"/>
                  </a:cubicBezTo>
                  <a:cubicBezTo>
                    <a:pt x="256223" y="728663"/>
                    <a:pt x="294323" y="713423"/>
                    <a:pt x="283845" y="713423"/>
                  </a:cubicBezTo>
                  <a:cubicBezTo>
                    <a:pt x="283845" y="713423"/>
                    <a:pt x="275273" y="710565"/>
                    <a:pt x="272415" y="710565"/>
                  </a:cubicBezTo>
                  <a:cubicBezTo>
                    <a:pt x="267653" y="709613"/>
                    <a:pt x="262890" y="710565"/>
                    <a:pt x="258128" y="710565"/>
                  </a:cubicBezTo>
                  <a:cubicBezTo>
                    <a:pt x="249555" y="710565"/>
                    <a:pt x="239078" y="708660"/>
                    <a:pt x="230505" y="708660"/>
                  </a:cubicBezTo>
                  <a:cubicBezTo>
                    <a:pt x="225743" y="706755"/>
                    <a:pt x="171450" y="696278"/>
                    <a:pt x="166688" y="677228"/>
                  </a:cubicBezTo>
                  <a:cubicBezTo>
                    <a:pt x="171450" y="678180"/>
                    <a:pt x="178118" y="684848"/>
                    <a:pt x="181928" y="686753"/>
                  </a:cubicBezTo>
                  <a:cubicBezTo>
                    <a:pt x="194310" y="692468"/>
                    <a:pt x="207645" y="699135"/>
                    <a:pt x="220980" y="701040"/>
                  </a:cubicBezTo>
                  <a:cubicBezTo>
                    <a:pt x="223838" y="701993"/>
                    <a:pt x="231458" y="703898"/>
                    <a:pt x="234315" y="703898"/>
                  </a:cubicBezTo>
                  <a:lnTo>
                    <a:pt x="246698" y="703898"/>
                  </a:lnTo>
                  <a:cubicBezTo>
                    <a:pt x="248603" y="703898"/>
                    <a:pt x="248603" y="703898"/>
                    <a:pt x="250508" y="702945"/>
                  </a:cubicBezTo>
                  <a:cubicBezTo>
                    <a:pt x="250508" y="696278"/>
                    <a:pt x="241935" y="695325"/>
                    <a:pt x="238125" y="693420"/>
                  </a:cubicBezTo>
                  <a:cubicBezTo>
                    <a:pt x="233363" y="691515"/>
                    <a:pt x="228600" y="690563"/>
                    <a:pt x="222885" y="688658"/>
                  </a:cubicBezTo>
                  <a:cubicBezTo>
                    <a:pt x="222885" y="686753"/>
                    <a:pt x="238125" y="689610"/>
                    <a:pt x="240983" y="689610"/>
                  </a:cubicBezTo>
                  <a:cubicBezTo>
                    <a:pt x="242888" y="689610"/>
                    <a:pt x="261938" y="694373"/>
                    <a:pt x="264795" y="695325"/>
                  </a:cubicBezTo>
                  <a:cubicBezTo>
                    <a:pt x="268605" y="699135"/>
                    <a:pt x="276225" y="696278"/>
                    <a:pt x="280035" y="699135"/>
                  </a:cubicBezTo>
                  <a:cubicBezTo>
                    <a:pt x="284798" y="699135"/>
                    <a:pt x="306705" y="705803"/>
                    <a:pt x="309563" y="708660"/>
                  </a:cubicBezTo>
                  <a:cubicBezTo>
                    <a:pt x="317183" y="713423"/>
                    <a:pt x="336233" y="709613"/>
                    <a:pt x="345758" y="711518"/>
                  </a:cubicBezTo>
                  <a:cubicBezTo>
                    <a:pt x="349568" y="712470"/>
                    <a:pt x="377190" y="710565"/>
                    <a:pt x="381953" y="709613"/>
                  </a:cubicBezTo>
                  <a:cubicBezTo>
                    <a:pt x="386715" y="708660"/>
                    <a:pt x="396240" y="708660"/>
                    <a:pt x="399098" y="707708"/>
                  </a:cubicBezTo>
                  <a:cubicBezTo>
                    <a:pt x="402908" y="706755"/>
                    <a:pt x="410528" y="703898"/>
                    <a:pt x="413385" y="702945"/>
                  </a:cubicBezTo>
                  <a:cubicBezTo>
                    <a:pt x="413385" y="689610"/>
                    <a:pt x="362903" y="678180"/>
                    <a:pt x="360998" y="674370"/>
                  </a:cubicBezTo>
                  <a:cubicBezTo>
                    <a:pt x="356235" y="674370"/>
                    <a:pt x="340995" y="668655"/>
                    <a:pt x="335280" y="667703"/>
                  </a:cubicBezTo>
                  <a:cubicBezTo>
                    <a:pt x="322898" y="664845"/>
                    <a:pt x="312420" y="661988"/>
                    <a:pt x="300990" y="660083"/>
                  </a:cubicBezTo>
                  <a:cubicBezTo>
                    <a:pt x="300038" y="659130"/>
                    <a:pt x="299085" y="659130"/>
                    <a:pt x="299085" y="658178"/>
                  </a:cubicBezTo>
                  <a:cubicBezTo>
                    <a:pt x="291465" y="658178"/>
                    <a:pt x="287655" y="657225"/>
                    <a:pt x="280988" y="655320"/>
                  </a:cubicBezTo>
                  <a:cubicBezTo>
                    <a:pt x="278130" y="654368"/>
                    <a:pt x="264795" y="651510"/>
                    <a:pt x="262890" y="651510"/>
                  </a:cubicBezTo>
                  <a:cubicBezTo>
                    <a:pt x="251460" y="651510"/>
                    <a:pt x="240030" y="646748"/>
                    <a:pt x="226695" y="646748"/>
                  </a:cubicBezTo>
                  <a:cubicBezTo>
                    <a:pt x="219075" y="646748"/>
                    <a:pt x="202883" y="645795"/>
                    <a:pt x="200978" y="641033"/>
                  </a:cubicBezTo>
                  <a:cubicBezTo>
                    <a:pt x="196215" y="641033"/>
                    <a:pt x="178118" y="635318"/>
                    <a:pt x="173355" y="634365"/>
                  </a:cubicBezTo>
                  <a:cubicBezTo>
                    <a:pt x="169545" y="633413"/>
                    <a:pt x="146685" y="629603"/>
                    <a:pt x="142875" y="629603"/>
                  </a:cubicBezTo>
                  <a:cubicBezTo>
                    <a:pt x="139065" y="629603"/>
                    <a:pt x="135255" y="629603"/>
                    <a:pt x="132398" y="629603"/>
                  </a:cubicBezTo>
                  <a:cubicBezTo>
                    <a:pt x="123825" y="630555"/>
                    <a:pt x="114300" y="630555"/>
                    <a:pt x="105728" y="631508"/>
                  </a:cubicBezTo>
                  <a:lnTo>
                    <a:pt x="105728" y="633413"/>
                  </a:lnTo>
                  <a:cubicBezTo>
                    <a:pt x="105728" y="637223"/>
                    <a:pt x="120968" y="641033"/>
                    <a:pt x="121920" y="643890"/>
                  </a:cubicBezTo>
                  <a:cubicBezTo>
                    <a:pt x="132398" y="643890"/>
                    <a:pt x="139065" y="650558"/>
                    <a:pt x="146685" y="650558"/>
                  </a:cubicBezTo>
                  <a:lnTo>
                    <a:pt x="149543" y="650558"/>
                  </a:lnTo>
                  <a:cubicBezTo>
                    <a:pt x="151448" y="656273"/>
                    <a:pt x="168593" y="650558"/>
                    <a:pt x="169545" y="658178"/>
                  </a:cubicBezTo>
                  <a:cubicBezTo>
                    <a:pt x="160973" y="658178"/>
                    <a:pt x="152400" y="658178"/>
                    <a:pt x="143828" y="658178"/>
                  </a:cubicBezTo>
                  <a:cubicBezTo>
                    <a:pt x="142875" y="658178"/>
                    <a:pt x="141923" y="657225"/>
                    <a:pt x="141923" y="657225"/>
                  </a:cubicBezTo>
                  <a:cubicBezTo>
                    <a:pt x="133350" y="655320"/>
                    <a:pt x="125730" y="653415"/>
                    <a:pt x="117158" y="651510"/>
                  </a:cubicBezTo>
                  <a:cubicBezTo>
                    <a:pt x="106680" y="644843"/>
                    <a:pt x="79058" y="641985"/>
                    <a:pt x="79058" y="624840"/>
                  </a:cubicBezTo>
                  <a:cubicBezTo>
                    <a:pt x="79058" y="622935"/>
                    <a:pt x="80010" y="621030"/>
                    <a:pt x="80963" y="618173"/>
                  </a:cubicBezTo>
                  <a:cubicBezTo>
                    <a:pt x="84773" y="618173"/>
                    <a:pt x="86678" y="616268"/>
                    <a:pt x="87630" y="616268"/>
                  </a:cubicBezTo>
                  <a:lnTo>
                    <a:pt x="95250" y="616268"/>
                  </a:lnTo>
                  <a:cubicBezTo>
                    <a:pt x="98108" y="616268"/>
                    <a:pt x="107633" y="620078"/>
                    <a:pt x="110490" y="621030"/>
                  </a:cubicBezTo>
                  <a:cubicBezTo>
                    <a:pt x="115253" y="621983"/>
                    <a:pt x="123825" y="622935"/>
                    <a:pt x="129540" y="622935"/>
                  </a:cubicBezTo>
                  <a:lnTo>
                    <a:pt x="131445" y="622935"/>
                  </a:lnTo>
                  <a:lnTo>
                    <a:pt x="131445" y="624840"/>
                  </a:lnTo>
                  <a:cubicBezTo>
                    <a:pt x="140970" y="624840"/>
                    <a:pt x="153353" y="625793"/>
                    <a:pt x="161925" y="626745"/>
                  </a:cubicBezTo>
                  <a:cubicBezTo>
                    <a:pt x="168593" y="627698"/>
                    <a:pt x="170498" y="627698"/>
                    <a:pt x="176213" y="628650"/>
                  </a:cubicBezTo>
                  <a:cubicBezTo>
                    <a:pt x="179070" y="629603"/>
                    <a:pt x="188595" y="632460"/>
                    <a:pt x="189548" y="632460"/>
                  </a:cubicBezTo>
                  <a:lnTo>
                    <a:pt x="191453" y="632460"/>
                  </a:lnTo>
                  <a:lnTo>
                    <a:pt x="191453" y="634365"/>
                  </a:lnTo>
                  <a:lnTo>
                    <a:pt x="194310" y="634365"/>
                  </a:lnTo>
                  <a:cubicBezTo>
                    <a:pt x="194310" y="634365"/>
                    <a:pt x="203835" y="639128"/>
                    <a:pt x="205740" y="640080"/>
                  </a:cubicBezTo>
                  <a:cubicBezTo>
                    <a:pt x="211455" y="641985"/>
                    <a:pt x="216218" y="641033"/>
                    <a:pt x="221933" y="641985"/>
                  </a:cubicBezTo>
                  <a:cubicBezTo>
                    <a:pt x="228600" y="643890"/>
                    <a:pt x="246698" y="644843"/>
                    <a:pt x="254318" y="644843"/>
                  </a:cubicBezTo>
                  <a:cubicBezTo>
                    <a:pt x="255270" y="645795"/>
                    <a:pt x="256223" y="645795"/>
                    <a:pt x="256223" y="646748"/>
                  </a:cubicBezTo>
                  <a:cubicBezTo>
                    <a:pt x="277178" y="646748"/>
                    <a:pt x="345758" y="658178"/>
                    <a:pt x="367665" y="672465"/>
                  </a:cubicBezTo>
                  <a:cubicBezTo>
                    <a:pt x="373380" y="672465"/>
                    <a:pt x="407670" y="687705"/>
                    <a:pt x="415290" y="690563"/>
                  </a:cubicBezTo>
                  <a:cubicBezTo>
                    <a:pt x="421005" y="692468"/>
                    <a:pt x="428625" y="701040"/>
                    <a:pt x="434340" y="704850"/>
                  </a:cubicBezTo>
                  <a:cubicBezTo>
                    <a:pt x="443865" y="711518"/>
                    <a:pt x="448628" y="705803"/>
                    <a:pt x="461010" y="705803"/>
                  </a:cubicBezTo>
                  <a:cubicBezTo>
                    <a:pt x="463868" y="703898"/>
                    <a:pt x="477203" y="700088"/>
                    <a:pt x="481965" y="697230"/>
                  </a:cubicBezTo>
                  <a:cubicBezTo>
                    <a:pt x="486728" y="694373"/>
                    <a:pt x="496253" y="688658"/>
                    <a:pt x="500063" y="684848"/>
                  </a:cubicBezTo>
                  <a:cubicBezTo>
                    <a:pt x="508635" y="676275"/>
                    <a:pt x="520065" y="660083"/>
                    <a:pt x="520065" y="643890"/>
                  </a:cubicBezTo>
                  <a:cubicBezTo>
                    <a:pt x="520065" y="640080"/>
                    <a:pt x="521970" y="622935"/>
                    <a:pt x="518160" y="622935"/>
                  </a:cubicBezTo>
                  <a:cubicBezTo>
                    <a:pt x="518160" y="612458"/>
                    <a:pt x="514350" y="610553"/>
                    <a:pt x="513398" y="608648"/>
                  </a:cubicBezTo>
                  <a:cubicBezTo>
                    <a:pt x="511493" y="606743"/>
                    <a:pt x="513398" y="607695"/>
                    <a:pt x="511493" y="605790"/>
                  </a:cubicBezTo>
                  <a:cubicBezTo>
                    <a:pt x="510540" y="599123"/>
                    <a:pt x="487680" y="575310"/>
                    <a:pt x="482918" y="571500"/>
                  </a:cubicBezTo>
                  <a:cubicBezTo>
                    <a:pt x="477203" y="566738"/>
                    <a:pt x="471488" y="561975"/>
                    <a:pt x="464820" y="558165"/>
                  </a:cubicBezTo>
                  <a:cubicBezTo>
                    <a:pt x="463868" y="557213"/>
                    <a:pt x="442913" y="545783"/>
                    <a:pt x="442913" y="552450"/>
                  </a:cubicBezTo>
                  <a:lnTo>
                    <a:pt x="442913" y="554355"/>
                  </a:lnTo>
                  <a:cubicBezTo>
                    <a:pt x="442913" y="559118"/>
                    <a:pt x="444818" y="562928"/>
                    <a:pt x="444818" y="563880"/>
                  </a:cubicBezTo>
                  <a:cubicBezTo>
                    <a:pt x="444818" y="565785"/>
                    <a:pt x="444818" y="568643"/>
                    <a:pt x="444818" y="570548"/>
                  </a:cubicBezTo>
                  <a:cubicBezTo>
                    <a:pt x="442913" y="570548"/>
                    <a:pt x="441008" y="571500"/>
                    <a:pt x="439103" y="571500"/>
                  </a:cubicBezTo>
                  <a:cubicBezTo>
                    <a:pt x="438150" y="565785"/>
                    <a:pt x="419100" y="548640"/>
                    <a:pt x="413385" y="544830"/>
                  </a:cubicBezTo>
                  <a:cubicBezTo>
                    <a:pt x="409575" y="541020"/>
                    <a:pt x="404813" y="538163"/>
                    <a:pt x="401003" y="535305"/>
                  </a:cubicBezTo>
                  <a:cubicBezTo>
                    <a:pt x="399098" y="533400"/>
                    <a:pt x="390525" y="527685"/>
                    <a:pt x="388620" y="526733"/>
                  </a:cubicBezTo>
                  <a:cubicBezTo>
                    <a:pt x="386715" y="525780"/>
                    <a:pt x="375285" y="520065"/>
                    <a:pt x="374333" y="520065"/>
                  </a:cubicBezTo>
                  <a:cubicBezTo>
                    <a:pt x="373380" y="518160"/>
                    <a:pt x="372428" y="516255"/>
                    <a:pt x="370523" y="513398"/>
                  </a:cubicBezTo>
                  <a:cubicBezTo>
                    <a:pt x="368618" y="511493"/>
                    <a:pt x="366713" y="509588"/>
                    <a:pt x="364808" y="508635"/>
                  </a:cubicBezTo>
                  <a:cubicBezTo>
                    <a:pt x="360998" y="506730"/>
                    <a:pt x="354330" y="504825"/>
                    <a:pt x="347663" y="504825"/>
                  </a:cubicBezTo>
                  <a:cubicBezTo>
                    <a:pt x="337185" y="503873"/>
                    <a:pt x="321945" y="507683"/>
                    <a:pt x="308610" y="507683"/>
                  </a:cubicBezTo>
                  <a:cubicBezTo>
                    <a:pt x="307658" y="508635"/>
                    <a:pt x="306705" y="508635"/>
                    <a:pt x="306705" y="509588"/>
                  </a:cubicBezTo>
                  <a:cubicBezTo>
                    <a:pt x="303848" y="509588"/>
                    <a:pt x="300038" y="510540"/>
                    <a:pt x="297180" y="510540"/>
                  </a:cubicBezTo>
                  <a:cubicBezTo>
                    <a:pt x="290513" y="510540"/>
                    <a:pt x="283845" y="510540"/>
                    <a:pt x="277178" y="510540"/>
                  </a:cubicBezTo>
                  <a:cubicBezTo>
                    <a:pt x="273368" y="510540"/>
                    <a:pt x="269558" y="509588"/>
                    <a:pt x="265748" y="509588"/>
                  </a:cubicBezTo>
                  <a:cubicBezTo>
                    <a:pt x="264795" y="507683"/>
                    <a:pt x="257175" y="504825"/>
                    <a:pt x="255270" y="501968"/>
                  </a:cubicBezTo>
                  <a:cubicBezTo>
                    <a:pt x="251460" y="498158"/>
                    <a:pt x="249555" y="496253"/>
                    <a:pt x="243840" y="494348"/>
                  </a:cubicBezTo>
                  <a:cubicBezTo>
                    <a:pt x="238125" y="492443"/>
                    <a:pt x="239078" y="490538"/>
                    <a:pt x="231458" y="488633"/>
                  </a:cubicBezTo>
                  <a:cubicBezTo>
                    <a:pt x="228600" y="487680"/>
                    <a:pt x="219075" y="485775"/>
                    <a:pt x="218123" y="482918"/>
                  </a:cubicBezTo>
                  <a:cubicBezTo>
                    <a:pt x="212408" y="482918"/>
                    <a:pt x="212408" y="481013"/>
                    <a:pt x="207645" y="481013"/>
                  </a:cubicBezTo>
                  <a:lnTo>
                    <a:pt x="184785" y="481013"/>
                  </a:lnTo>
                  <a:cubicBezTo>
                    <a:pt x="180023" y="481013"/>
                    <a:pt x="176213" y="483870"/>
                    <a:pt x="169545" y="482918"/>
                  </a:cubicBezTo>
                  <a:cubicBezTo>
                    <a:pt x="162878" y="482918"/>
                    <a:pt x="158115" y="482918"/>
                    <a:pt x="152400" y="483870"/>
                  </a:cubicBezTo>
                  <a:cubicBezTo>
                    <a:pt x="146685" y="484823"/>
                    <a:pt x="141923" y="485775"/>
                    <a:pt x="137160" y="486728"/>
                  </a:cubicBezTo>
                  <a:cubicBezTo>
                    <a:pt x="129540" y="487680"/>
                    <a:pt x="129540" y="491490"/>
                    <a:pt x="123825" y="491490"/>
                  </a:cubicBezTo>
                  <a:cubicBezTo>
                    <a:pt x="122873" y="493395"/>
                    <a:pt x="113348" y="500063"/>
                    <a:pt x="110490" y="501968"/>
                  </a:cubicBezTo>
                  <a:cubicBezTo>
                    <a:pt x="105728" y="505778"/>
                    <a:pt x="100013" y="508635"/>
                    <a:pt x="95250" y="511493"/>
                  </a:cubicBezTo>
                  <a:cubicBezTo>
                    <a:pt x="86678" y="517208"/>
                    <a:pt x="73343" y="526733"/>
                    <a:pt x="67628" y="534353"/>
                  </a:cubicBezTo>
                  <a:cubicBezTo>
                    <a:pt x="65723" y="537210"/>
                    <a:pt x="64770" y="538163"/>
                    <a:pt x="61913" y="541020"/>
                  </a:cubicBezTo>
                  <a:cubicBezTo>
                    <a:pt x="60008" y="542925"/>
                    <a:pt x="58103" y="546735"/>
                    <a:pt x="56198" y="548640"/>
                  </a:cubicBezTo>
                  <a:cubicBezTo>
                    <a:pt x="52388" y="552450"/>
                    <a:pt x="50483" y="561023"/>
                    <a:pt x="47625" y="564833"/>
                  </a:cubicBezTo>
                  <a:cubicBezTo>
                    <a:pt x="47625" y="571500"/>
                    <a:pt x="36195" y="588645"/>
                    <a:pt x="36195" y="600075"/>
                  </a:cubicBezTo>
                  <a:cubicBezTo>
                    <a:pt x="36195" y="605790"/>
                    <a:pt x="32385" y="610553"/>
                    <a:pt x="29528" y="616268"/>
                  </a:cubicBezTo>
                  <a:cubicBezTo>
                    <a:pt x="27623" y="621983"/>
                    <a:pt x="26670" y="626745"/>
                    <a:pt x="24765" y="632460"/>
                  </a:cubicBezTo>
                  <a:cubicBezTo>
                    <a:pt x="23813" y="635318"/>
                    <a:pt x="22860" y="638175"/>
                    <a:pt x="22860" y="641033"/>
                  </a:cubicBezTo>
                  <a:cubicBezTo>
                    <a:pt x="22860" y="642938"/>
                    <a:pt x="22860" y="644843"/>
                    <a:pt x="22860" y="646748"/>
                  </a:cubicBezTo>
                  <a:cubicBezTo>
                    <a:pt x="20955" y="665798"/>
                    <a:pt x="19050" y="685800"/>
                    <a:pt x="17145" y="705803"/>
                  </a:cubicBezTo>
                  <a:lnTo>
                    <a:pt x="15240" y="705803"/>
                  </a:lnTo>
                  <a:lnTo>
                    <a:pt x="15240" y="710565"/>
                  </a:lnTo>
                  <a:cubicBezTo>
                    <a:pt x="15240" y="725805"/>
                    <a:pt x="10478" y="757238"/>
                    <a:pt x="8573" y="772478"/>
                  </a:cubicBezTo>
                  <a:cubicBezTo>
                    <a:pt x="6668" y="782955"/>
                    <a:pt x="5715" y="793433"/>
                    <a:pt x="4763" y="802958"/>
                  </a:cubicBezTo>
                  <a:cubicBezTo>
                    <a:pt x="3810" y="811530"/>
                    <a:pt x="0" y="823913"/>
                    <a:pt x="0" y="832485"/>
                  </a:cubicBezTo>
                  <a:cubicBezTo>
                    <a:pt x="0" y="849630"/>
                    <a:pt x="953" y="862965"/>
                    <a:pt x="3810" y="881063"/>
                  </a:cubicBezTo>
                  <a:lnTo>
                    <a:pt x="3810" y="884873"/>
                  </a:lnTo>
                  <a:cubicBezTo>
                    <a:pt x="5715" y="885825"/>
                    <a:pt x="10478" y="900113"/>
                    <a:pt x="12383" y="902970"/>
                  </a:cubicBezTo>
                  <a:cubicBezTo>
                    <a:pt x="15240" y="910590"/>
                    <a:pt x="19050" y="914400"/>
                    <a:pt x="22860" y="920115"/>
                  </a:cubicBezTo>
                  <a:cubicBezTo>
                    <a:pt x="29528" y="930593"/>
                    <a:pt x="40005" y="940118"/>
                    <a:pt x="50483" y="946785"/>
                  </a:cubicBezTo>
                  <a:cubicBezTo>
                    <a:pt x="53340" y="948690"/>
                    <a:pt x="64770" y="956310"/>
                    <a:pt x="67628" y="957263"/>
                  </a:cubicBezTo>
                  <a:cubicBezTo>
                    <a:pt x="72390" y="959168"/>
                    <a:pt x="73343" y="959168"/>
                    <a:pt x="77153" y="961073"/>
                  </a:cubicBezTo>
                  <a:cubicBezTo>
                    <a:pt x="80010" y="962978"/>
                    <a:pt x="84773" y="962978"/>
                    <a:pt x="87630" y="964883"/>
                  </a:cubicBezTo>
                  <a:cubicBezTo>
                    <a:pt x="96203" y="968693"/>
                    <a:pt x="120968" y="974408"/>
                    <a:pt x="132398" y="975360"/>
                  </a:cubicBezTo>
                  <a:cubicBezTo>
                    <a:pt x="133350" y="973455"/>
                    <a:pt x="141923" y="970598"/>
                    <a:pt x="143828" y="968693"/>
                  </a:cubicBezTo>
                  <a:cubicBezTo>
                    <a:pt x="147638" y="965835"/>
                    <a:pt x="150495" y="963930"/>
                    <a:pt x="157163" y="963930"/>
                  </a:cubicBezTo>
                  <a:cubicBezTo>
                    <a:pt x="170498" y="963930"/>
                    <a:pt x="180023" y="962025"/>
                    <a:pt x="191453" y="962025"/>
                  </a:cubicBezTo>
                  <a:lnTo>
                    <a:pt x="201930" y="962025"/>
                  </a:lnTo>
                  <a:cubicBezTo>
                    <a:pt x="203835" y="962025"/>
                    <a:pt x="203835" y="962025"/>
                    <a:pt x="205740" y="962978"/>
                  </a:cubicBezTo>
                  <a:lnTo>
                    <a:pt x="205740" y="965835"/>
                  </a:lnTo>
                  <a:cubicBezTo>
                    <a:pt x="205740" y="967740"/>
                    <a:pt x="202883" y="969645"/>
                    <a:pt x="201930" y="970598"/>
                  </a:cubicBezTo>
                  <a:cubicBezTo>
                    <a:pt x="196215" y="971550"/>
                    <a:pt x="188595" y="975360"/>
                    <a:pt x="187643" y="980123"/>
                  </a:cubicBezTo>
                  <a:cubicBezTo>
                    <a:pt x="187643" y="980123"/>
                    <a:pt x="187643" y="979170"/>
                    <a:pt x="187643" y="979170"/>
                  </a:cubicBezTo>
                  <a:cubicBezTo>
                    <a:pt x="195263" y="982980"/>
                    <a:pt x="201930" y="985838"/>
                    <a:pt x="208598" y="989648"/>
                  </a:cubicBezTo>
                  <a:lnTo>
                    <a:pt x="208598" y="989648"/>
                  </a:lnTo>
                  <a:close/>
                  <a:moveTo>
                    <a:pt x="474345" y="137160"/>
                  </a:moveTo>
                  <a:cubicBezTo>
                    <a:pt x="474345" y="140970"/>
                    <a:pt x="445770" y="227648"/>
                    <a:pt x="442913" y="231458"/>
                  </a:cubicBezTo>
                  <a:cubicBezTo>
                    <a:pt x="442913" y="235268"/>
                    <a:pt x="441960" y="239078"/>
                    <a:pt x="441960" y="242888"/>
                  </a:cubicBezTo>
                  <a:cubicBezTo>
                    <a:pt x="429578" y="251460"/>
                    <a:pt x="421005" y="276225"/>
                    <a:pt x="416243" y="292418"/>
                  </a:cubicBezTo>
                  <a:cubicBezTo>
                    <a:pt x="414338" y="300990"/>
                    <a:pt x="397193" y="345758"/>
                    <a:pt x="397193" y="348615"/>
                  </a:cubicBezTo>
                  <a:lnTo>
                    <a:pt x="397193" y="354330"/>
                  </a:lnTo>
                  <a:cubicBezTo>
                    <a:pt x="397193" y="362903"/>
                    <a:pt x="427673" y="357188"/>
                    <a:pt x="427673" y="364808"/>
                  </a:cubicBezTo>
                  <a:lnTo>
                    <a:pt x="427673" y="366713"/>
                  </a:lnTo>
                  <a:cubicBezTo>
                    <a:pt x="424815" y="367665"/>
                    <a:pt x="421005" y="367665"/>
                    <a:pt x="421005" y="371475"/>
                  </a:cubicBezTo>
                  <a:cubicBezTo>
                    <a:pt x="424815" y="372428"/>
                    <a:pt x="428625" y="372428"/>
                    <a:pt x="432435" y="373380"/>
                  </a:cubicBezTo>
                  <a:lnTo>
                    <a:pt x="432435" y="377190"/>
                  </a:lnTo>
                  <a:cubicBezTo>
                    <a:pt x="429578" y="377190"/>
                    <a:pt x="430530" y="378143"/>
                    <a:pt x="427673" y="378143"/>
                  </a:cubicBezTo>
                  <a:cubicBezTo>
                    <a:pt x="415290" y="378143"/>
                    <a:pt x="410528" y="376238"/>
                    <a:pt x="401955" y="383858"/>
                  </a:cubicBezTo>
                  <a:cubicBezTo>
                    <a:pt x="399098" y="386715"/>
                    <a:pt x="396240" y="388620"/>
                    <a:pt x="393383" y="391478"/>
                  </a:cubicBezTo>
                  <a:cubicBezTo>
                    <a:pt x="390525" y="394335"/>
                    <a:pt x="388620" y="400050"/>
                    <a:pt x="386715" y="401955"/>
                  </a:cubicBezTo>
                  <a:cubicBezTo>
                    <a:pt x="386715" y="406718"/>
                    <a:pt x="381953" y="418148"/>
                    <a:pt x="381953" y="425768"/>
                  </a:cubicBezTo>
                  <a:cubicBezTo>
                    <a:pt x="381000" y="436245"/>
                    <a:pt x="380048" y="440055"/>
                    <a:pt x="381953" y="451485"/>
                  </a:cubicBezTo>
                  <a:cubicBezTo>
                    <a:pt x="383858" y="461963"/>
                    <a:pt x="383858" y="465773"/>
                    <a:pt x="387668" y="474345"/>
                  </a:cubicBezTo>
                  <a:cubicBezTo>
                    <a:pt x="388620" y="477203"/>
                    <a:pt x="390525" y="481965"/>
                    <a:pt x="392430" y="483870"/>
                  </a:cubicBezTo>
                  <a:cubicBezTo>
                    <a:pt x="394335" y="485775"/>
                    <a:pt x="400050" y="487680"/>
                    <a:pt x="401003" y="490538"/>
                  </a:cubicBezTo>
                  <a:lnTo>
                    <a:pt x="409575" y="490538"/>
                  </a:lnTo>
                  <a:cubicBezTo>
                    <a:pt x="417195" y="490538"/>
                    <a:pt x="429578" y="481965"/>
                    <a:pt x="434340" y="478155"/>
                  </a:cubicBezTo>
                  <a:cubicBezTo>
                    <a:pt x="438150" y="475298"/>
                    <a:pt x="441008" y="472440"/>
                    <a:pt x="443865" y="468630"/>
                  </a:cubicBezTo>
                  <a:cubicBezTo>
                    <a:pt x="455295" y="456248"/>
                    <a:pt x="471488" y="423863"/>
                    <a:pt x="471488" y="410528"/>
                  </a:cubicBezTo>
                  <a:cubicBezTo>
                    <a:pt x="471488" y="408623"/>
                    <a:pt x="463868" y="400050"/>
                    <a:pt x="461963" y="399098"/>
                  </a:cubicBezTo>
                  <a:cubicBezTo>
                    <a:pt x="459105" y="396240"/>
                    <a:pt x="451485" y="393383"/>
                    <a:pt x="451485" y="388620"/>
                  </a:cubicBezTo>
                  <a:cubicBezTo>
                    <a:pt x="452438" y="388620"/>
                    <a:pt x="453390" y="387668"/>
                    <a:pt x="453390" y="387668"/>
                  </a:cubicBezTo>
                  <a:cubicBezTo>
                    <a:pt x="461963" y="387668"/>
                    <a:pt x="467678" y="396240"/>
                    <a:pt x="470535" y="396240"/>
                  </a:cubicBezTo>
                  <a:cubicBezTo>
                    <a:pt x="481013" y="396240"/>
                    <a:pt x="490538" y="380048"/>
                    <a:pt x="495300" y="372428"/>
                  </a:cubicBezTo>
                  <a:cubicBezTo>
                    <a:pt x="499110" y="366713"/>
                    <a:pt x="509588" y="346710"/>
                    <a:pt x="510540" y="339090"/>
                  </a:cubicBezTo>
                  <a:cubicBezTo>
                    <a:pt x="514350" y="326708"/>
                    <a:pt x="517208" y="314325"/>
                    <a:pt x="521018" y="301943"/>
                  </a:cubicBezTo>
                  <a:cubicBezTo>
                    <a:pt x="521970" y="298133"/>
                    <a:pt x="522923" y="293370"/>
                    <a:pt x="523875" y="289560"/>
                  </a:cubicBezTo>
                  <a:cubicBezTo>
                    <a:pt x="519113" y="282893"/>
                    <a:pt x="501968" y="277178"/>
                    <a:pt x="492443" y="273368"/>
                  </a:cubicBezTo>
                  <a:cubicBezTo>
                    <a:pt x="486728" y="271463"/>
                    <a:pt x="481965" y="268605"/>
                    <a:pt x="475298" y="267653"/>
                  </a:cubicBezTo>
                  <a:cubicBezTo>
                    <a:pt x="469583" y="266700"/>
                    <a:pt x="459105" y="264795"/>
                    <a:pt x="459105" y="259080"/>
                  </a:cubicBezTo>
                  <a:cubicBezTo>
                    <a:pt x="459105" y="252413"/>
                    <a:pt x="465773" y="253365"/>
                    <a:pt x="469583" y="253365"/>
                  </a:cubicBezTo>
                  <a:lnTo>
                    <a:pt x="476250" y="253365"/>
                  </a:lnTo>
                  <a:cubicBezTo>
                    <a:pt x="478155" y="245745"/>
                    <a:pt x="498158" y="248603"/>
                    <a:pt x="507683" y="248603"/>
                  </a:cubicBezTo>
                  <a:cubicBezTo>
                    <a:pt x="508635" y="251460"/>
                    <a:pt x="518160" y="253365"/>
                    <a:pt x="521018" y="254318"/>
                  </a:cubicBezTo>
                  <a:cubicBezTo>
                    <a:pt x="527685" y="255270"/>
                    <a:pt x="530543" y="258128"/>
                    <a:pt x="536258" y="258128"/>
                  </a:cubicBezTo>
                  <a:cubicBezTo>
                    <a:pt x="538163" y="258128"/>
                    <a:pt x="541020" y="253365"/>
                    <a:pt x="542925" y="252413"/>
                  </a:cubicBezTo>
                  <a:cubicBezTo>
                    <a:pt x="542925" y="244793"/>
                    <a:pt x="549593" y="215265"/>
                    <a:pt x="553403" y="213360"/>
                  </a:cubicBezTo>
                  <a:cubicBezTo>
                    <a:pt x="553403" y="207645"/>
                    <a:pt x="570548" y="170498"/>
                    <a:pt x="572453" y="161925"/>
                  </a:cubicBezTo>
                  <a:cubicBezTo>
                    <a:pt x="577215" y="147638"/>
                    <a:pt x="587693" y="121920"/>
                    <a:pt x="587693" y="105728"/>
                  </a:cubicBezTo>
                  <a:cubicBezTo>
                    <a:pt x="587693" y="85725"/>
                    <a:pt x="568643" y="67628"/>
                    <a:pt x="550545" y="67628"/>
                  </a:cubicBezTo>
                  <a:lnTo>
                    <a:pt x="542925" y="67628"/>
                  </a:lnTo>
                  <a:cubicBezTo>
                    <a:pt x="534353" y="67628"/>
                    <a:pt x="522923" y="72390"/>
                    <a:pt x="517208" y="75248"/>
                  </a:cubicBezTo>
                  <a:cubicBezTo>
                    <a:pt x="503873" y="83820"/>
                    <a:pt x="508635" y="80963"/>
                    <a:pt x="499110" y="92393"/>
                  </a:cubicBezTo>
                  <a:cubicBezTo>
                    <a:pt x="496253" y="95250"/>
                    <a:pt x="487680" y="109538"/>
                    <a:pt x="485775" y="113348"/>
                  </a:cubicBezTo>
                  <a:cubicBezTo>
                    <a:pt x="483870" y="117158"/>
                    <a:pt x="476250" y="136208"/>
                    <a:pt x="474345" y="137160"/>
                  </a:cubicBezTo>
                  <a:lnTo>
                    <a:pt x="474345" y="137160"/>
                  </a:lnTo>
                  <a:close/>
                  <a:moveTo>
                    <a:pt x="264795" y="60008"/>
                  </a:moveTo>
                  <a:cubicBezTo>
                    <a:pt x="260033" y="66675"/>
                    <a:pt x="257175" y="122873"/>
                    <a:pt x="257175" y="138113"/>
                  </a:cubicBezTo>
                  <a:cubicBezTo>
                    <a:pt x="259080" y="140018"/>
                    <a:pt x="260985" y="140970"/>
                    <a:pt x="261938" y="142875"/>
                  </a:cubicBezTo>
                  <a:lnTo>
                    <a:pt x="263843" y="142875"/>
                  </a:lnTo>
                  <a:cubicBezTo>
                    <a:pt x="265748" y="142875"/>
                    <a:pt x="265748" y="143828"/>
                    <a:pt x="266700" y="144780"/>
                  </a:cubicBezTo>
                  <a:cubicBezTo>
                    <a:pt x="271463" y="144780"/>
                    <a:pt x="276225" y="145733"/>
                    <a:pt x="280988" y="145733"/>
                  </a:cubicBezTo>
                  <a:cubicBezTo>
                    <a:pt x="280988" y="157163"/>
                    <a:pt x="267653" y="153353"/>
                    <a:pt x="264795" y="165735"/>
                  </a:cubicBezTo>
                  <a:cubicBezTo>
                    <a:pt x="260033" y="165735"/>
                    <a:pt x="247650" y="175260"/>
                    <a:pt x="245745" y="180023"/>
                  </a:cubicBezTo>
                  <a:cubicBezTo>
                    <a:pt x="242888" y="189548"/>
                    <a:pt x="240030" y="195263"/>
                    <a:pt x="240030" y="207645"/>
                  </a:cubicBezTo>
                  <a:cubicBezTo>
                    <a:pt x="240030" y="230505"/>
                    <a:pt x="236220" y="248603"/>
                    <a:pt x="237173" y="271463"/>
                  </a:cubicBezTo>
                  <a:cubicBezTo>
                    <a:pt x="237173" y="279083"/>
                    <a:pt x="233363" y="303848"/>
                    <a:pt x="238125" y="315278"/>
                  </a:cubicBezTo>
                  <a:cubicBezTo>
                    <a:pt x="240030" y="319088"/>
                    <a:pt x="241935" y="321945"/>
                    <a:pt x="245745" y="321945"/>
                  </a:cubicBezTo>
                  <a:lnTo>
                    <a:pt x="249555" y="321945"/>
                  </a:lnTo>
                  <a:lnTo>
                    <a:pt x="249555" y="323850"/>
                  </a:lnTo>
                  <a:cubicBezTo>
                    <a:pt x="249555" y="327660"/>
                    <a:pt x="236220" y="334328"/>
                    <a:pt x="233363" y="340995"/>
                  </a:cubicBezTo>
                  <a:cubicBezTo>
                    <a:pt x="231458" y="345758"/>
                    <a:pt x="226695" y="360998"/>
                    <a:pt x="226695" y="367665"/>
                  </a:cubicBezTo>
                  <a:cubicBezTo>
                    <a:pt x="226695" y="375285"/>
                    <a:pt x="226695" y="383858"/>
                    <a:pt x="225743" y="391478"/>
                  </a:cubicBezTo>
                  <a:cubicBezTo>
                    <a:pt x="226695" y="401003"/>
                    <a:pt x="228600" y="411480"/>
                    <a:pt x="229553" y="421005"/>
                  </a:cubicBezTo>
                  <a:cubicBezTo>
                    <a:pt x="233363" y="425768"/>
                    <a:pt x="234315" y="430530"/>
                    <a:pt x="240030" y="434340"/>
                  </a:cubicBezTo>
                  <a:cubicBezTo>
                    <a:pt x="243840" y="437198"/>
                    <a:pt x="251460" y="440055"/>
                    <a:pt x="257175" y="440055"/>
                  </a:cubicBezTo>
                  <a:lnTo>
                    <a:pt x="262890" y="440055"/>
                  </a:lnTo>
                  <a:cubicBezTo>
                    <a:pt x="286703" y="440055"/>
                    <a:pt x="308610" y="395288"/>
                    <a:pt x="308610" y="369570"/>
                  </a:cubicBezTo>
                  <a:cubicBezTo>
                    <a:pt x="308610" y="369570"/>
                    <a:pt x="309563" y="369570"/>
                    <a:pt x="309563" y="369570"/>
                  </a:cubicBezTo>
                  <a:cubicBezTo>
                    <a:pt x="309563" y="364808"/>
                    <a:pt x="310515" y="360998"/>
                    <a:pt x="310515" y="356235"/>
                  </a:cubicBezTo>
                  <a:lnTo>
                    <a:pt x="310515" y="354330"/>
                  </a:lnTo>
                  <a:cubicBezTo>
                    <a:pt x="310515" y="340995"/>
                    <a:pt x="309563" y="334328"/>
                    <a:pt x="295275" y="332423"/>
                  </a:cubicBezTo>
                  <a:cubicBezTo>
                    <a:pt x="293370" y="332423"/>
                    <a:pt x="283845" y="333375"/>
                    <a:pt x="280988" y="333375"/>
                  </a:cubicBezTo>
                  <a:cubicBezTo>
                    <a:pt x="273368" y="334328"/>
                    <a:pt x="264795" y="337185"/>
                    <a:pt x="255270" y="337185"/>
                  </a:cubicBezTo>
                  <a:cubicBezTo>
                    <a:pt x="254318" y="337185"/>
                    <a:pt x="253365" y="337185"/>
                    <a:pt x="253365" y="335280"/>
                  </a:cubicBezTo>
                  <a:cubicBezTo>
                    <a:pt x="253365" y="329565"/>
                    <a:pt x="264795" y="324803"/>
                    <a:pt x="269558" y="323850"/>
                  </a:cubicBezTo>
                  <a:cubicBezTo>
                    <a:pt x="283845" y="320040"/>
                    <a:pt x="292418" y="317183"/>
                    <a:pt x="306705" y="317183"/>
                  </a:cubicBezTo>
                  <a:cubicBezTo>
                    <a:pt x="307658" y="318135"/>
                    <a:pt x="310515" y="320040"/>
                    <a:pt x="312420" y="320040"/>
                  </a:cubicBezTo>
                  <a:cubicBezTo>
                    <a:pt x="321945" y="320040"/>
                    <a:pt x="314325" y="311468"/>
                    <a:pt x="308610" y="311468"/>
                  </a:cubicBezTo>
                  <a:cubicBezTo>
                    <a:pt x="301943" y="311468"/>
                    <a:pt x="294323" y="311468"/>
                    <a:pt x="287655" y="311468"/>
                  </a:cubicBezTo>
                  <a:cubicBezTo>
                    <a:pt x="281940" y="312420"/>
                    <a:pt x="275273" y="313373"/>
                    <a:pt x="269558" y="314325"/>
                  </a:cubicBezTo>
                  <a:cubicBezTo>
                    <a:pt x="267653" y="314325"/>
                    <a:pt x="267653" y="313373"/>
                    <a:pt x="264795" y="313373"/>
                  </a:cubicBezTo>
                  <a:lnTo>
                    <a:pt x="264795" y="310515"/>
                  </a:lnTo>
                  <a:cubicBezTo>
                    <a:pt x="269558" y="309563"/>
                    <a:pt x="275273" y="301943"/>
                    <a:pt x="283845" y="301943"/>
                  </a:cubicBezTo>
                  <a:cubicBezTo>
                    <a:pt x="297180" y="301943"/>
                    <a:pt x="315278" y="308610"/>
                    <a:pt x="315278" y="293370"/>
                  </a:cubicBezTo>
                  <a:cubicBezTo>
                    <a:pt x="315278" y="291465"/>
                    <a:pt x="324803" y="269558"/>
                    <a:pt x="325755" y="263843"/>
                  </a:cubicBezTo>
                  <a:cubicBezTo>
                    <a:pt x="327660" y="254318"/>
                    <a:pt x="333375" y="240030"/>
                    <a:pt x="333375" y="230505"/>
                  </a:cubicBezTo>
                  <a:cubicBezTo>
                    <a:pt x="334328" y="229553"/>
                    <a:pt x="334328" y="228600"/>
                    <a:pt x="335280" y="228600"/>
                  </a:cubicBezTo>
                  <a:cubicBezTo>
                    <a:pt x="335280" y="217170"/>
                    <a:pt x="338138" y="207645"/>
                    <a:pt x="335280" y="196215"/>
                  </a:cubicBezTo>
                  <a:cubicBezTo>
                    <a:pt x="331470" y="179070"/>
                    <a:pt x="321945" y="178118"/>
                    <a:pt x="320993" y="174308"/>
                  </a:cubicBezTo>
                  <a:cubicBezTo>
                    <a:pt x="318135" y="174308"/>
                    <a:pt x="314325" y="173355"/>
                    <a:pt x="311468" y="173355"/>
                  </a:cubicBezTo>
                  <a:cubicBezTo>
                    <a:pt x="296228" y="171450"/>
                    <a:pt x="277178" y="177165"/>
                    <a:pt x="263843" y="177165"/>
                  </a:cubicBezTo>
                  <a:cubicBezTo>
                    <a:pt x="263843" y="175260"/>
                    <a:pt x="262890" y="174308"/>
                    <a:pt x="262890" y="172403"/>
                  </a:cubicBezTo>
                  <a:cubicBezTo>
                    <a:pt x="271463" y="167640"/>
                    <a:pt x="275273" y="166688"/>
                    <a:pt x="287655" y="166688"/>
                  </a:cubicBezTo>
                  <a:cubicBezTo>
                    <a:pt x="292418" y="166688"/>
                    <a:pt x="315278" y="170498"/>
                    <a:pt x="315278" y="167640"/>
                  </a:cubicBezTo>
                  <a:cubicBezTo>
                    <a:pt x="315278" y="161925"/>
                    <a:pt x="291465" y="160020"/>
                    <a:pt x="285750" y="160020"/>
                  </a:cubicBezTo>
                  <a:lnTo>
                    <a:pt x="285750" y="158115"/>
                  </a:lnTo>
                  <a:cubicBezTo>
                    <a:pt x="285750" y="154305"/>
                    <a:pt x="299085" y="154305"/>
                    <a:pt x="301943" y="154305"/>
                  </a:cubicBezTo>
                  <a:cubicBezTo>
                    <a:pt x="306705" y="154305"/>
                    <a:pt x="312420" y="155258"/>
                    <a:pt x="315278" y="157163"/>
                  </a:cubicBezTo>
                  <a:cubicBezTo>
                    <a:pt x="320993" y="160973"/>
                    <a:pt x="320040" y="160020"/>
                    <a:pt x="327660" y="161925"/>
                  </a:cubicBezTo>
                  <a:cubicBezTo>
                    <a:pt x="330518" y="156210"/>
                    <a:pt x="337185" y="149543"/>
                    <a:pt x="338138" y="142875"/>
                  </a:cubicBezTo>
                  <a:cubicBezTo>
                    <a:pt x="340043" y="136208"/>
                    <a:pt x="343853" y="129540"/>
                    <a:pt x="345758" y="120968"/>
                  </a:cubicBezTo>
                  <a:cubicBezTo>
                    <a:pt x="349568" y="105728"/>
                    <a:pt x="353378" y="85725"/>
                    <a:pt x="353378" y="67628"/>
                  </a:cubicBezTo>
                  <a:lnTo>
                    <a:pt x="353378" y="62865"/>
                  </a:lnTo>
                  <a:cubicBezTo>
                    <a:pt x="353378" y="52388"/>
                    <a:pt x="351473" y="37148"/>
                    <a:pt x="349568" y="28575"/>
                  </a:cubicBezTo>
                  <a:cubicBezTo>
                    <a:pt x="347663" y="18098"/>
                    <a:pt x="334328" y="9525"/>
                    <a:pt x="333375" y="6668"/>
                  </a:cubicBezTo>
                  <a:cubicBezTo>
                    <a:pt x="328613" y="6668"/>
                    <a:pt x="322898" y="0"/>
                    <a:pt x="317183" y="0"/>
                  </a:cubicBezTo>
                  <a:lnTo>
                    <a:pt x="298133" y="0"/>
                  </a:lnTo>
                  <a:cubicBezTo>
                    <a:pt x="295275" y="0"/>
                    <a:pt x="284798" y="5715"/>
                    <a:pt x="281940" y="7620"/>
                  </a:cubicBezTo>
                  <a:cubicBezTo>
                    <a:pt x="279083" y="10478"/>
                    <a:pt x="273368" y="18098"/>
                    <a:pt x="271463" y="21908"/>
                  </a:cubicBezTo>
                  <a:cubicBezTo>
                    <a:pt x="271463" y="28575"/>
                    <a:pt x="264795" y="49530"/>
                    <a:pt x="264795" y="60008"/>
                  </a:cubicBezTo>
                  <a:lnTo>
                    <a:pt x="264795" y="60008"/>
                  </a:lnTo>
                  <a:close/>
                  <a:moveTo>
                    <a:pt x="730568" y="187643"/>
                  </a:moveTo>
                  <a:lnTo>
                    <a:pt x="726758" y="187643"/>
                  </a:lnTo>
                  <a:cubicBezTo>
                    <a:pt x="714375" y="187643"/>
                    <a:pt x="698183" y="198120"/>
                    <a:pt x="690563" y="204788"/>
                  </a:cubicBezTo>
                  <a:cubicBezTo>
                    <a:pt x="686753" y="208598"/>
                    <a:pt x="671513" y="230505"/>
                    <a:pt x="667703" y="235268"/>
                  </a:cubicBezTo>
                  <a:cubicBezTo>
                    <a:pt x="665798" y="239078"/>
                    <a:pt x="659130" y="248603"/>
                    <a:pt x="657225" y="251460"/>
                  </a:cubicBezTo>
                  <a:cubicBezTo>
                    <a:pt x="655320" y="253365"/>
                    <a:pt x="649605" y="265748"/>
                    <a:pt x="647700" y="268605"/>
                  </a:cubicBezTo>
                  <a:cubicBezTo>
                    <a:pt x="644843" y="274320"/>
                    <a:pt x="631508" y="300038"/>
                    <a:pt x="631508" y="306705"/>
                  </a:cubicBezTo>
                  <a:cubicBezTo>
                    <a:pt x="627698" y="309563"/>
                    <a:pt x="615315" y="329565"/>
                    <a:pt x="615315" y="336233"/>
                  </a:cubicBezTo>
                  <a:cubicBezTo>
                    <a:pt x="617220" y="336233"/>
                    <a:pt x="633413" y="340043"/>
                    <a:pt x="636270" y="340995"/>
                  </a:cubicBezTo>
                  <a:cubicBezTo>
                    <a:pt x="636270" y="340995"/>
                    <a:pt x="644843" y="344805"/>
                    <a:pt x="644843" y="344805"/>
                  </a:cubicBezTo>
                  <a:cubicBezTo>
                    <a:pt x="648653" y="346710"/>
                    <a:pt x="650558" y="349568"/>
                    <a:pt x="652463" y="350520"/>
                  </a:cubicBezTo>
                  <a:lnTo>
                    <a:pt x="652463" y="352425"/>
                  </a:lnTo>
                  <a:cubicBezTo>
                    <a:pt x="641033" y="353378"/>
                    <a:pt x="636270" y="346710"/>
                    <a:pt x="627698" y="346710"/>
                  </a:cubicBezTo>
                  <a:cubicBezTo>
                    <a:pt x="629603" y="353378"/>
                    <a:pt x="638175" y="356235"/>
                    <a:pt x="638175" y="361950"/>
                  </a:cubicBezTo>
                  <a:lnTo>
                    <a:pt x="638175" y="363855"/>
                  </a:lnTo>
                  <a:lnTo>
                    <a:pt x="634365" y="363855"/>
                  </a:lnTo>
                  <a:cubicBezTo>
                    <a:pt x="625793" y="363855"/>
                    <a:pt x="611505" y="352425"/>
                    <a:pt x="604838" y="352425"/>
                  </a:cubicBezTo>
                  <a:cubicBezTo>
                    <a:pt x="601980" y="352425"/>
                    <a:pt x="577215" y="389573"/>
                    <a:pt x="574358" y="394335"/>
                  </a:cubicBezTo>
                  <a:cubicBezTo>
                    <a:pt x="569595" y="401003"/>
                    <a:pt x="547688" y="432435"/>
                    <a:pt x="546735" y="440055"/>
                  </a:cubicBezTo>
                  <a:cubicBezTo>
                    <a:pt x="550545" y="441960"/>
                    <a:pt x="553403" y="442913"/>
                    <a:pt x="557213" y="444818"/>
                  </a:cubicBezTo>
                  <a:lnTo>
                    <a:pt x="557213" y="449580"/>
                  </a:lnTo>
                  <a:cubicBezTo>
                    <a:pt x="554355" y="450533"/>
                    <a:pt x="554355" y="451485"/>
                    <a:pt x="551498" y="451485"/>
                  </a:cubicBezTo>
                  <a:lnTo>
                    <a:pt x="549593" y="451485"/>
                  </a:lnTo>
                  <a:cubicBezTo>
                    <a:pt x="537210" y="451485"/>
                    <a:pt x="536258" y="443865"/>
                    <a:pt x="535305" y="459105"/>
                  </a:cubicBezTo>
                  <a:cubicBezTo>
                    <a:pt x="522923" y="460058"/>
                    <a:pt x="505778" y="492443"/>
                    <a:pt x="500063" y="501968"/>
                  </a:cubicBezTo>
                  <a:cubicBezTo>
                    <a:pt x="494348" y="509588"/>
                    <a:pt x="485775" y="521970"/>
                    <a:pt x="485775" y="533400"/>
                  </a:cubicBezTo>
                  <a:lnTo>
                    <a:pt x="485775" y="536258"/>
                  </a:lnTo>
                  <a:cubicBezTo>
                    <a:pt x="485775" y="548640"/>
                    <a:pt x="498158" y="561975"/>
                    <a:pt x="510540" y="561975"/>
                  </a:cubicBezTo>
                  <a:cubicBezTo>
                    <a:pt x="512445" y="561975"/>
                    <a:pt x="514350" y="561975"/>
                    <a:pt x="516255" y="561975"/>
                  </a:cubicBezTo>
                  <a:cubicBezTo>
                    <a:pt x="521018" y="561023"/>
                    <a:pt x="524828" y="561023"/>
                    <a:pt x="529590" y="560070"/>
                  </a:cubicBezTo>
                  <a:cubicBezTo>
                    <a:pt x="530543" y="557213"/>
                    <a:pt x="533400" y="558165"/>
                    <a:pt x="536258" y="556260"/>
                  </a:cubicBezTo>
                  <a:cubicBezTo>
                    <a:pt x="539115" y="554355"/>
                    <a:pt x="540068" y="553403"/>
                    <a:pt x="542925" y="551498"/>
                  </a:cubicBezTo>
                  <a:cubicBezTo>
                    <a:pt x="545783" y="549593"/>
                    <a:pt x="554355" y="542925"/>
                    <a:pt x="555308" y="540068"/>
                  </a:cubicBezTo>
                  <a:cubicBezTo>
                    <a:pt x="560070" y="540068"/>
                    <a:pt x="568643" y="530543"/>
                    <a:pt x="571500" y="528638"/>
                  </a:cubicBezTo>
                  <a:cubicBezTo>
                    <a:pt x="571500" y="528638"/>
                    <a:pt x="577215" y="521970"/>
                    <a:pt x="578168" y="521018"/>
                  </a:cubicBezTo>
                  <a:cubicBezTo>
                    <a:pt x="580073" y="519113"/>
                    <a:pt x="581978" y="513398"/>
                    <a:pt x="581978" y="510540"/>
                  </a:cubicBezTo>
                  <a:lnTo>
                    <a:pt x="581978" y="507683"/>
                  </a:lnTo>
                  <a:cubicBezTo>
                    <a:pt x="581978" y="503873"/>
                    <a:pt x="580073" y="502920"/>
                    <a:pt x="580073" y="498158"/>
                  </a:cubicBezTo>
                  <a:cubicBezTo>
                    <a:pt x="575310" y="497205"/>
                    <a:pt x="576263" y="489585"/>
                    <a:pt x="572453" y="486728"/>
                  </a:cubicBezTo>
                  <a:cubicBezTo>
                    <a:pt x="572453" y="482918"/>
                    <a:pt x="571500" y="480060"/>
                    <a:pt x="571500" y="476250"/>
                  </a:cubicBezTo>
                  <a:cubicBezTo>
                    <a:pt x="569595" y="472440"/>
                    <a:pt x="559118" y="464820"/>
                    <a:pt x="559118" y="461010"/>
                  </a:cubicBezTo>
                  <a:cubicBezTo>
                    <a:pt x="559118" y="459105"/>
                    <a:pt x="560070" y="459105"/>
                    <a:pt x="561023" y="459105"/>
                  </a:cubicBezTo>
                  <a:lnTo>
                    <a:pt x="565785" y="459105"/>
                  </a:lnTo>
                  <a:cubicBezTo>
                    <a:pt x="574358" y="459105"/>
                    <a:pt x="579120" y="468630"/>
                    <a:pt x="585788" y="470535"/>
                  </a:cubicBezTo>
                  <a:cubicBezTo>
                    <a:pt x="594360" y="473393"/>
                    <a:pt x="601028" y="484823"/>
                    <a:pt x="603885" y="484823"/>
                  </a:cubicBezTo>
                  <a:cubicBezTo>
                    <a:pt x="608648" y="484823"/>
                    <a:pt x="619125" y="474345"/>
                    <a:pt x="622935" y="471488"/>
                  </a:cubicBezTo>
                  <a:cubicBezTo>
                    <a:pt x="628650" y="466725"/>
                    <a:pt x="632460" y="460058"/>
                    <a:pt x="637223" y="453390"/>
                  </a:cubicBezTo>
                  <a:cubicBezTo>
                    <a:pt x="641985" y="447675"/>
                    <a:pt x="659130" y="418148"/>
                    <a:pt x="659130" y="410528"/>
                  </a:cubicBezTo>
                  <a:cubicBezTo>
                    <a:pt x="659130" y="408623"/>
                    <a:pt x="648653" y="396240"/>
                    <a:pt x="648653" y="386715"/>
                  </a:cubicBezTo>
                  <a:cubicBezTo>
                    <a:pt x="658178" y="387668"/>
                    <a:pt x="660083" y="401955"/>
                    <a:pt x="663893" y="401955"/>
                  </a:cubicBezTo>
                  <a:cubicBezTo>
                    <a:pt x="665798" y="401955"/>
                    <a:pt x="666750" y="401003"/>
                    <a:pt x="666750" y="400050"/>
                  </a:cubicBezTo>
                  <a:cubicBezTo>
                    <a:pt x="666750" y="389573"/>
                    <a:pt x="653415" y="381953"/>
                    <a:pt x="651510" y="375285"/>
                  </a:cubicBezTo>
                  <a:cubicBezTo>
                    <a:pt x="652463" y="374333"/>
                    <a:pt x="652463" y="374333"/>
                    <a:pt x="653415" y="374333"/>
                  </a:cubicBezTo>
                  <a:cubicBezTo>
                    <a:pt x="656273" y="374333"/>
                    <a:pt x="670560" y="383858"/>
                    <a:pt x="671513" y="385763"/>
                  </a:cubicBezTo>
                  <a:lnTo>
                    <a:pt x="673418" y="385763"/>
                  </a:lnTo>
                  <a:cubicBezTo>
                    <a:pt x="675323" y="385763"/>
                    <a:pt x="676275" y="387668"/>
                    <a:pt x="682943" y="387668"/>
                  </a:cubicBezTo>
                  <a:cubicBezTo>
                    <a:pt x="683895" y="386715"/>
                    <a:pt x="686753" y="383858"/>
                    <a:pt x="688658" y="381000"/>
                  </a:cubicBezTo>
                  <a:cubicBezTo>
                    <a:pt x="690563" y="377190"/>
                    <a:pt x="692468" y="376238"/>
                    <a:pt x="692468" y="371475"/>
                  </a:cubicBezTo>
                  <a:cubicBezTo>
                    <a:pt x="696278" y="365760"/>
                    <a:pt x="697230" y="357188"/>
                    <a:pt x="699135" y="352425"/>
                  </a:cubicBezTo>
                  <a:cubicBezTo>
                    <a:pt x="700088" y="350520"/>
                    <a:pt x="701993" y="345758"/>
                    <a:pt x="703898" y="343853"/>
                  </a:cubicBezTo>
                  <a:cubicBezTo>
                    <a:pt x="705803" y="340995"/>
                    <a:pt x="705803" y="338138"/>
                    <a:pt x="707708" y="334328"/>
                  </a:cubicBezTo>
                  <a:cubicBezTo>
                    <a:pt x="712470" y="325755"/>
                    <a:pt x="718185" y="305753"/>
                    <a:pt x="725805" y="300038"/>
                  </a:cubicBezTo>
                  <a:cubicBezTo>
                    <a:pt x="730568" y="296228"/>
                    <a:pt x="734378" y="299085"/>
                    <a:pt x="741045" y="289560"/>
                  </a:cubicBezTo>
                  <a:cubicBezTo>
                    <a:pt x="743903" y="284798"/>
                    <a:pt x="747713" y="278130"/>
                    <a:pt x="750570" y="273368"/>
                  </a:cubicBezTo>
                  <a:cubicBezTo>
                    <a:pt x="754380" y="267653"/>
                    <a:pt x="756285" y="262890"/>
                    <a:pt x="759143" y="256223"/>
                  </a:cubicBezTo>
                  <a:cubicBezTo>
                    <a:pt x="761048" y="251460"/>
                    <a:pt x="763905" y="240030"/>
                    <a:pt x="765810" y="236220"/>
                  </a:cubicBezTo>
                  <a:cubicBezTo>
                    <a:pt x="766763" y="232410"/>
                    <a:pt x="766763" y="227648"/>
                    <a:pt x="767715" y="223838"/>
                  </a:cubicBezTo>
                  <a:lnTo>
                    <a:pt x="767715" y="222885"/>
                  </a:lnTo>
                  <a:cubicBezTo>
                    <a:pt x="767715" y="213360"/>
                    <a:pt x="763905" y="202883"/>
                    <a:pt x="760095" y="198120"/>
                  </a:cubicBezTo>
                  <a:cubicBezTo>
                    <a:pt x="755333" y="193358"/>
                    <a:pt x="748665" y="185738"/>
                    <a:pt x="740093" y="185738"/>
                  </a:cubicBezTo>
                  <a:lnTo>
                    <a:pt x="738188" y="185738"/>
                  </a:lnTo>
                  <a:lnTo>
                    <a:pt x="738188" y="183833"/>
                  </a:lnTo>
                  <a:lnTo>
                    <a:pt x="729615" y="183833"/>
                  </a:lnTo>
                  <a:lnTo>
                    <a:pt x="730568" y="187643"/>
                  </a:lnTo>
                  <a:lnTo>
                    <a:pt x="730568" y="187643"/>
                  </a:lnTo>
                  <a:close/>
                  <a:moveTo>
                    <a:pt x="737235" y="809625"/>
                  </a:moveTo>
                  <a:cubicBezTo>
                    <a:pt x="733425" y="809625"/>
                    <a:pt x="714375" y="822008"/>
                    <a:pt x="712470" y="824865"/>
                  </a:cubicBezTo>
                  <a:cubicBezTo>
                    <a:pt x="711518" y="825818"/>
                    <a:pt x="710565" y="828675"/>
                    <a:pt x="707708" y="830580"/>
                  </a:cubicBezTo>
                  <a:cubicBezTo>
                    <a:pt x="705803" y="832485"/>
                    <a:pt x="703898" y="833438"/>
                    <a:pt x="701993" y="835343"/>
                  </a:cubicBezTo>
                  <a:cubicBezTo>
                    <a:pt x="685800" y="847725"/>
                    <a:pt x="696278" y="833438"/>
                    <a:pt x="685800" y="833438"/>
                  </a:cubicBezTo>
                  <a:cubicBezTo>
                    <a:pt x="681038" y="833438"/>
                    <a:pt x="675323" y="842010"/>
                    <a:pt x="673418" y="845820"/>
                  </a:cubicBezTo>
                  <a:cubicBezTo>
                    <a:pt x="671513" y="848678"/>
                    <a:pt x="661035" y="854393"/>
                    <a:pt x="656273" y="854393"/>
                  </a:cubicBezTo>
                  <a:cubicBezTo>
                    <a:pt x="656273" y="848678"/>
                    <a:pt x="658178" y="851535"/>
                    <a:pt x="658178" y="848678"/>
                  </a:cubicBezTo>
                  <a:lnTo>
                    <a:pt x="658178" y="846773"/>
                  </a:lnTo>
                  <a:cubicBezTo>
                    <a:pt x="658178" y="844868"/>
                    <a:pt x="657225" y="843915"/>
                    <a:pt x="656273" y="843915"/>
                  </a:cubicBezTo>
                  <a:cubicBezTo>
                    <a:pt x="645795" y="843915"/>
                    <a:pt x="639128" y="866775"/>
                    <a:pt x="633413" y="865823"/>
                  </a:cubicBezTo>
                  <a:cubicBezTo>
                    <a:pt x="621983" y="863918"/>
                    <a:pt x="611505" y="862013"/>
                    <a:pt x="600075" y="861060"/>
                  </a:cubicBezTo>
                  <a:cubicBezTo>
                    <a:pt x="600075" y="861060"/>
                    <a:pt x="600075" y="862013"/>
                    <a:pt x="600075" y="862013"/>
                  </a:cubicBezTo>
                  <a:cubicBezTo>
                    <a:pt x="599123" y="862013"/>
                    <a:pt x="599123" y="861060"/>
                    <a:pt x="598170" y="861060"/>
                  </a:cubicBezTo>
                  <a:cubicBezTo>
                    <a:pt x="584835" y="862965"/>
                    <a:pt x="571500" y="863918"/>
                    <a:pt x="558165" y="865823"/>
                  </a:cubicBezTo>
                  <a:cubicBezTo>
                    <a:pt x="548640" y="871538"/>
                    <a:pt x="533400" y="888683"/>
                    <a:pt x="533400" y="903923"/>
                  </a:cubicBezTo>
                  <a:cubicBezTo>
                    <a:pt x="530543" y="907733"/>
                    <a:pt x="530543" y="912495"/>
                    <a:pt x="530543" y="920115"/>
                  </a:cubicBezTo>
                  <a:cubicBezTo>
                    <a:pt x="530543" y="925830"/>
                    <a:pt x="532448" y="929640"/>
                    <a:pt x="532448" y="936308"/>
                  </a:cubicBezTo>
                  <a:cubicBezTo>
                    <a:pt x="537210" y="939165"/>
                    <a:pt x="533400" y="941070"/>
                    <a:pt x="537210" y="942975"/>
                  </a:cubicBezTo>
                  <a:cubicBezTo>
                    <a:pt x="539115" y="943928"/>
                    <a:pt x="543878" y="946785"/>
                    <a:pt x="545783" y="946785"/>
                  </a:cubicBezTo>
                  <a:cubicBezTo>
                    <a:pt x="548640" y="946785"/>
                    <a:pt x="552450" y="945833"/>
                    <a:pt x="555308" y="945833"/>
                  </a:cubicBezTo>
                  <a:cubicBezTo>
                    <a:pt x="564833" y="939165"/>
                    <a:pt x="577215" y="934403"/>
                    <a:pt x="591503" y="932498"/>
                  </a:cubicBezTo>
                  <a:cubicBezTo>
                    <a:pt x="598170" y="931545"/>
                    <a:pt x="606743" y="929640"/>
                    <a:pt x="613410" y="928688"/>
                  </a:cubicBezTo>
                  <a:cubicBezTo>
                    <a:pt x="618173" y="927735"/>
                    <a:pt x="632460" y="924878"/>
                    <a:pt x="634365" y="924878"/>
                  </a:cubicBezTo>
                  <a:cubicBezTo>
                    <a:pt x="636270" y="924878"/>
                    <a:pt x="639128" y="925830"/>
                    <a:pt x="639128" y="923925"/>
                  </a:cubicBezTo>
                  <a:cubicBezTo>
                    <a:pt x="652463" y="919163"/>
                    <a:pt x="649605" y="919163"/>
                    <a:pt x="656273" y="907733"/>
                  </a:cubicBezTo>
                  <a:cubicBezTo>
                    <a:pt x="659130" y="903923"/>
                    <a:pt x="659130" y="898208"/>
                    <a:pt x="663893" y="898208"/>
                  </a:cubicBezTo>
                  <a:cubicBezTo>
                    <a:pt x="663893" y="900113"/>
                    <a:pt x="664845" y="900113"/>
                    <a:pt x="664845" y="902018"/>
                  </a:cubicBezTo>
                  <a:cubicBezTo>
                    <a:pt x="664845" y="902018"/>
                    <a:pt x="664845" y="902970"/>
                    <a:pt x="664845" y="902970"/>
                  </a:cubicBezTo>
                  <a:cubicBezTo>
                    <a:pt x="663893" y="913448"/>
                    <a:pt x="661988" y="923925"/>
                    <a:pt x="661035" y="933450"/>
                  </a:cubicBezTo>
                  <a:cubicBezTo>
                    <a:pt x="661035" y="936308"/>
                    <a:pt x="661988" y="936308"/>
                    <a:pt x="661988" y="939165"/>
                  </a:cubicBezTo>
                  <a:cubicBezTo>
                    <a:pt x="662940" y="939165"/>
                    <a:pt x="663893" y="940118"/>
                    <a:pt x="663893" y="940118"/>
                  </a:cubicBezTo>
                  <a:cubicBezTo>
                    <a:pt x="668655" y="939165"/>
                    <a:pt x="675323" y="935355"/>
                    <a:pt x="682943" y="936308"/>
                  </a:cubicBezTo>
                  <a:cubicBezTo>
                    <a:pt x="700088" y="937260"/>
                    <a:pt x="716280" y="938213"/>
                    <a:pt x="733425" y="938213"/>
                  </a:cubicBezTo>
                  <a:cubicBezTo>
                    <a:pt x="742950" y="938213"/>
                    <a:pt x="749618" y="940118"/>
                    <a:pt x="761048" y="940118"/>
                  </a:cubicBezTo>
                  <a:cubicBezTo>
                    <a:pt x="771525" y="940118"/>
                    <a:pt x="784860" y="933450"/>
                    <a:pt x="794385" y="934403"/>
                  </a:cubicBezTo>
                  <a:cubicBezTo>
                    <a:pt x="795338" y="933450"/>
                    <a:pt x="796290" y="933450"/>
                    <a:pt x="796290" y="932498"/>
                  </a:cubicBezTo>
                  <a:cubicBezTo>
                    <a:pt x="806768" y="932498"/>
                    <a:pt x="829628" y="919163"/>
                    <a:pt x="836295" y="913448"/>
                  </a:cubicBezTo>
                  <a:cubicBezTo>
                    <a:pt x="846773" y="904875"/>
                    <a:pt x="856298" y="892493"/>
                    <a:pt x="856298" y="874395"/>
                  </a:cubicBezTo>
                  <a:cubicBezTo>
                    <a:pt x="856298" y="850583"/>
                    <a:pt x="844868" y="834390"/>
                    <a:pt x="829628" y="825818"/>
                  </a:cubicBezTo>
                  <a:cubicBezTo>
                    <a:pt x="820103" y="820103"/>
                    <a:pt x="817245" y="816293"/>
                    <a:pt x="804863" y="813435"/>
                  </a:cubicBezTo>
                  <a:cubicBezTo>
                    <a:pt x="795338" y="810578"/>
                    <a:pt x="786765" y="806768"/>
                    <a:pt x="773430" y="806768"/>
                  </a:cubicBezTo>
                  <a:cubicBezTo>
                    <a:pt x="769620" y="806768"/>
                    <a:pt x="765810" y="806768"/>
                    <a:pt x="762953" y="806768"/>
                  </a:cubicBezTo>
                  <a:cubicBezTo>
                    <a:pt x="754380" y="805815"/>
                    <a:pt x="745808" y="807720"/>
                    <a:pt x="737235" y="809625"/>
                  </a:cubicBezTo>
                  <a:lnTo>
                    <a:pt x="737235" y="809625"/>
                  </a:lnTo>
                  <a:close/>
                  <a:moveTo>
                    <a:pt x="35243" y="147638"/>
                  </a:moveTo>
                  <a:lnTo>
                    <a:pt x="35243" y="161925"/>
                  </a:lnTo>
                  <a:cubicBezTo>
                    <a:pt x="35243" y="177165"/>
                    <a:pt x="46673" y="179070"/>
                    <a:pt x="59055" y="179070"/>
                  </a:cubicBezTo>
                  <a:cubicBezTo>
                    <a:pt x="63818" y="179070"/>
                    <a:pt x="74295" y="176213"/>
                    <a:pt x="74295" y="181928"/>
                  </a:cubicBezTo>
                  <a:cubicBezTo>
                    <a:pt x="71438" y="185738"/>
                    <a:pt x="73343" y="184785"/>
                    <a:pt x="66675" y="185738"/>
                  </a:cubicBezTo>
                  <a:cubicBezTo>
                    <a:pt x="60960" y="186690"/>
                    <a:pt x="57150" y="187643"/>
                    <a:pt x="51435" y="187643"/>
                  </a:cubicBezTo>
                  <a:cubicBezTo>
                    <a:pt x="49530" y="187643"/>
                    <a:pt x="42863" y="182880"/>
                    <a:pt x="42863" y="187643"/>
                  </a:cubicBezTo>
                  <a:cubicBezTo>
                    <a:pt x="42863" y="192405"/>
                    <a:pt x="43815" y="200025"/>
                    <a:pt x="49530" y="200025"/>
                  </a:cubicBezTo>
                  <a:cubicBezTo>
                    <a:pt x="52388" y="200025"/>
                    <a:pt x="59055" y="193358"/>
                    <a:pt x="60960" y="193358"/>
                  </a:cubicBezTo>
                  <a:cubicBezTo>
                    <a:pt x="63818" y="193358"/>
                    <a:pt x="63818" y="194310"/>
                    <a:pt x="63818" y="196215"/>
                  </a:cubicBezTo>
                  <a:cubicBezTo>
                    <a:pt x="63818" y="200025"/>
                    <a:pt x="60008" y="200025"/>
                    <a:pt x="57150" y="200978"/>
                  </a:cubicBezTo>
                  <a:cubicBezTo>
                    <a:pt x="45720" y="207645"/>
                    <a:pt x="46673" y="231458"/>
                    <a:pt x="44768" y="243840"/>
                  </a:cubicBezTo>
                  <a:lnTo>
                    <a:pt x="44768" y="254318"/>
                  </a:lnTo>
                  <a:cubicBezTo>
                    <a:pt x="44768" y="268605"/>
                    <a:pt x="49530" y="288608"/>
                    <a:pt x="54293" y="297180"/>
                  </a:cubicBezTo>
                  <a:cubicBezTo>
                    <a:pt x="60008" y="306705"/>
                    <a:pt x="66675" y="323850"/>
                    <a:pt x="80963" y="323850"/>
                  </a:cubicBezTo>
                  <a:cubicBezTo>
                    <a:pt x="88583" y="323850"/>
                    <a:pt x="95250" y="320040"/>
                    <a:pt x="98108" y="320040"/>
                  </a:cubicBezTo>
                  <a:cubicBezTo>
                    <a:pt x="114300" y="320040"/>
                    <a:pt x="99060" y="330518"/>
                    <a:pt x="92393" y="330518"/>
                  </a:cubicBezTo>
                  <a:cubicBezTo>
                    <a:pt x="87630" y="330518"/>
                    <a:pt x="78105" y="336233"/>
                    <a:pt x="78105" y="341948"/>
                  </a:cubicBezTo>
                  <a:cubicBezTo>
                    <a:pt x="78105" y="348615"/>
                    <a:pt x="86678" y="401955"/>
                    <a:pt x="88583" y="405765"/>
                  </a:cubicBezTo>
                  <a:cubicBezTo>
                    <a:pt x="90488" y="409575"/>
                    <a:pt x="93345" y="419100"/>
                    <a:pt x="93345" y="421005"/>
                  </a:cubicBezTo>
                  <a:cubicBezTo>
                    <a:pt x="94298" y="426720"/>
                    <a:pt x="96203" y="429578"/>
                    <a:pt x="98108" y="435293"/>
                  </a:cubicBezTo>
                  <a:cubicBezTo>
                    <a:pt x="100013" y="440055"/>
                    <a:pt x="100965" y="442913"/>
                    <a:pt x="106680" y="444818"/>
                  </a:cubicBezTo>
                  <a:cubicBezTo>
                    <a:pt x="111443" y="446723"/>
                    <a:pt x="114300" y="449580"/>
                    <a:pt x="120968" y="449580"/>
                  </a:cubicBezTo>
                  <a:lnTo>
                    <a:pt x="123825" y="449580"/>
                  </a:lnTo>
                  <a:cubicBezTo>
                    <a:pt x="128588" y="449580"/>
                    <a:pt x="141923" y="439103"/>
                    <a:pt x="143828" y="435293"/>
                  </a:cubicBezTo>
                  <a:cubicBezTo>
                    <a:pt x="147638" y="427673"/>
                    <a:pt x="150495" y="417195"/>
                    <a:pt x="150495" y="406718"/>
                  </a:cubicBezTo>
                  <a:cubicBezTo>
                    <a:pt x="150495" y="394335"/>
                    <a:pt x="151448" y="383858"/>
                    <a:pt x="150495" y="372428"/>
                  </a:cubicBezTo>
                  <a:cubicBezTo>
                    <a:pt x="149543" y="366713"/>
                    <a:pt x="149543" y="362903"/>
                    <a:pt x="148590" y="357188"/>
                  </a:cubicBezTo>
                  <a:cubicBezTo>
                    <a:pt x="145733" y="345758"/>
                    <a:pt x="143828" y="336233"/>
                    <a:pt x="140970" y="323850"/>
                  </a:cubicBezTo>
                  <a:lnTo>
                    <a:pt x="139065" y="323850"/>
                  </a:lnTo>
                  <a:cubicBezTo>
                    <a:pt x="139065" y="315278"/>
                    <a:pt x="134303" y="311468"/>
                    <a:pt x="132398" y="307658"/>
                  </a:cubicBezTo>
                  <a:cubicBezTo>
                    <a:pt x="128588" y="300038"/>
                    <a:pt x="133350" y="294323"/>
                    <a:pt x="133350" y="287655"/>
                  </a:cubicBezTo>
                  <a:cubicBezTo>
                    <a:pt x="133350" y="280988"/>
                    <a:pt x="131445" y="263843"/>
                    <a:pt x="129540" y="257175"/>
                  </a:cubicBezTo>
                  <a:cubicBezTo>
                    <a:pt x="127635" y="246698"/>
                    <a:pt x="124778" y="240030"/>
                    <a:pt x="121920" y="230505"/>
                  </a:cubicBezTo>
                  <a:cubicBezTo>
                    <a:pt x="119063" y="221933"/>
                    <a:pt x="115253" y="214313"/>
                    <a:pt x="112395" y="205740"/>
                  </a:cubicBezTo>
                  <a:cubicBezTo>
                    <a:pt x="110490" y="200978"/>
                    <a:pt x="109538" y="197168"/>
                    <a:pt x="107633" y="194310"/>
                  </a:cubicBezTo>
                  <a:cubicBezTo>
                    <a:pt x="105728" y="189548"/>
                    <a:pt x="106680" y="185738"/>
                    <a:pt x="105728" y="179070"/>
                  </a:cubicBezTo>
                  <a:cubicBezTo>
                    <a:pt x="103823" y="169545"/>
                    <a:pt x="104775" y="155258"/>
                    <a:pt x="104775" y="146685"/>
                  </a:cubicBezTo>
                  <a:cubicBezTo>
                    <a:pt x="103823" y="135255"/>
                    <a:pt x="102870" y="124778"/>
                    <a:pt x="102870" y="115253"/>
                  </a:cubicBezTo>
                  <a:cubicBezTo>
                    <a:pt x="100965" y="98108"/>
                    <a:pt x="87630" y="80963"/>
                    <a:pt x="68580" y="80963"/>
                  </a:cubicBezTo>
                  <a:cubicBezTo>
                    <a:pt x="41910" y="81915"/>
                    <a:pt x="35243" y="119063"/>
                    <a:pt x="35243" y="147638"/>
                  </a:cubicBezTo>
                  <a:lnTo>
                    <a:pt x="35243" y="147638"/>
                  </a:lnTo>
                  <a:close/>
                  <a:moveTo>
                    <a:pt x="402908" y="716280"/>
                  </a:moveTo>
                  <a:lnTo>
                    <a:pt x="402908" y="716280"/>
                  </a:lnTo>
                  <a:cubicBezTo>
                    <a:pt x="402908" y="720090"/>
                    <a:pt x="404813" y="717233"/>
                    <a:pt x="404813" y="722948"/>
                  </a:cubicBezTo>
                  <a:cubicBezTo>
                    <a:pt x="408623" y="723900"/>
                    <a:pt x="409575" y="728663"/>
                    <a:pt x="416243" y="730568"/>
                  </a:cubicBezTo>
                  <a:cubicBezTo>
                    <a:pt x="421958" y="732473"/>
                    <a:pt x="428625" y="731520"/>
                    <a:pt x="434340" y="731520"/>
                  </a:cubicBezTo>
                  <a:cubicBezTo>
                    <a:pt x="447675" y="732473"/>
                    <a:pt x="453390" y="739140"/>
                    <a:pt x="466725" y="739140"/>
                  </a:cubicBezTo>
                  <a:lnTo>
                    <a:pt x="488633" y="739140"/>
                  </a:lnTo>
                  <a:cubicBezTo>
                    <a:pt x="492443" y="739140"/>
                    <a:pt x="494348" y="738188"/>
                    <a:pt x="496253" y="736283"/>
                  </a:cubicBezTo>
                  <a:cubicBezTo>
                    <a:pt x="497205" y="735330"/>
                    <a:pt x="499110" y="729615"/>
                    <a:pt x="499110" y="728663"/>
                  </a:cubicBezTo>
                  <a:lnTo>
                    <a:pt x="499110" y="725805"/>
                  </a:lnTo>
                  <a:cubicBezTo>
                    <a:pt x="499110" y="722948"/>
                    <a:pt x="497205" y="724853"/>
                    <a:pt x="497205" y="721995"/>
                  </a:cubicBezTo>
                  <a:lnTo>
                    <a:pt x="497205" y="720090"/>
                  </a:lnTo>
                  <a:cubicBezTo>
                    <a:pt x="494348" y="719138"/>
                    <a:pt x="493395" y="718185"/>
                    <a:pt x="491490" y="718185"/>
                  </a:cubicBezTo>
                  <a:cubicBezTo>
                    <a:pt x="485775" y="718185"/>
                    <a:pt x="481013" y="721043"/>
                    <a:pt x="480060" y="721043"/>
                  </a:cubicBezTo>
                  <a:lnTo>
                    <a:pt x="473393" y="721043"/>
                  </a:lnTo>
                  <a:cubicBezTo>
                    <a:pt x="464820" y="721043"/>
                    <a:pt x="458153" y="715328"/>
                    <a:pt x="451485" y="715328"/>
                  </a:cubicBezTo>
                  <a:lnTo>
                    <a:pt x="441960" y="714375"/>
                  </a:lnTo>
                  <a:lnTo>
                    <a:pt x="439103" y="717233"/>
                  </a:lnTo>
                  <a:cubicBezTo>
                    <a:pt x="433388" y="717233"/>
                    <a:pt x="433388" y="719138"/>
                    <a:pt x="429578" y="719138"/>
                  </a:cubicBezTo>
                  <a:cubicBezTo>
                    <a:pt x="425768" y="719138"/>
                    <a:pt x="415290" y="716280"/>
                    <a:pt x="414338" y="713423"/>
                  </a:cubicBezTo>
                  <a:lnTo>
                    <a:pt x="405765" y="713423"/>
                  </a:lnTo>
                  <a:cubicBezTo>
                    <a:pt x="404813" y="713423"/>
                    <a:pt x="402908" y="714375"/>
                    <a:pt x="402908" y="716280"/>
                  </a:cubicBezTo>
                  <a:lnTo>
                    <a:pt x="402908" y="716280"/>
                  </a:lnTo>
                  <a:lnTo>
                    <a:pt x="402908" y="716280"/>
                  </a:lnTo>
                  <a:close/>
                  <a:moveTo>
                    <a:pt x="367665" y="639128"/>
                  </a:moveTo>
                  <a:lnTo>
                    <a:pt x="367665" y="641033"/>
                  </a:lnTo>
                  <a:lnTo>
                    <a:pt x="374333" y="641985"/>
                  </a:lnTo>
                  <a:lnTo>
                    <a:pt x="377190" y="641985"/>
                  </a:lnTo>
                  <a:cubicBezTo>
                    <a:pt x="390525" y="641985"/>
                    <a:pt x="393383" y="630555"/>
                    <a:pt x="401003" y="630555"/>
                  </a:cubicBezTo>
                  <a:lnTo>
                    <a:pt x="401003" y="638175"/>
                  </a:lnTo>
                  <a:lnTo>
                    <a:pt x="401003" y="641033"/>
                  </a:lnTo>
                  <a:lnTo>
                    <a:pt x="401955" y="653415"/>
                  </a:lnTo>
                  <a:cubicBezTo>
                    <a:pt x="404813" y="658178"/>
                    <a:pt x="410528" y="675323"/>
                    <a:pt x="417195" y="675323"/>
                  </a:cubicBezTo>
                  <a:lnTo>
                    <a:pt x="419100" y="675323"/>
                  </a:lnTo>
                  <a:cubicBezTo>
                    <a:pt x="421005" y="675323"/>
                    <a:pt x="421005" y="674370"/>
                    <a:pt x="421005" y="673418"/>
                  </a:cubicBezTo>
                  <a:lnTo>
                    <a:pt x="421005" y="671513"/>
                  </a:lnTo>
                  <a:cubicBezTo>
                    <a:pt x="421005" y="657225"/>
                    <a:pt x="401003" y="644843"/>
                    <a:pt x="408623" y="629603"/>
                  </a:cubicBezTo>
                  <a:cubicBezTo>
                    <a:pt x="408623" y="616268"/>
                    <a:pt x="416243" y="609600"/>
                    <a:pt x="416243" y="600075"/>
                  </a:cubicBezTo>
                  <a:cubicBezTo>
                    <a:pt x="415290" y="601028"/>
                    <a:pt x="408623" y="610553"/>
                    <a:pt x="406718" y="612458"/>
                  </a:cubicBezTo>
                  <a:cubicBezTo>
                    <a:pt x="402908" y="616268"/>
                    <a:pt x="400050" y="620078"/>
                    <a:pt x="395288" y="622935"/>
                  </a:cubicBezTo>
                  <a:cubicBezTo>
                    <a:pt x="390525" y="628650"/>
                    <a:pt x="378143" y="639128"/>
                    <a:pt x="367665" y="639128"/>
                  </a:cubicBezTo>
                  <a:lnTo>
                    <a:pt x="367665" y="639128"/>
                  </a:lnTo>
                  <a:close/>
                  <a:moveTo>
                    <a:pt x="276225" y="603885"/>
                  </a:moveTo>
                  <a:lnTo>
                    <a:pt x="279083" y="621983"/>
                  </a:lnTo>
                  <a:lnTo>
                    <a:pt x="282893" y="629603"/>
                  </a:lnTo>
                  <a:cubicBezTo>
                    <a:pt x="285750" y="629603"/>
                    <a:pt x="285750" y="630555"/>
                    <a:pt x="288608" y="630555"/>
                  </a:cubicBezTo>
                  <a:cubicBezTo>
                    <a:pt x="291465" y="630555"/>
                    <a:pt x="293370" y="625793"/>
                    <a:pt x="293370" y="621983"/>
                  </a:cubicBezTo>
                  <a:lnTo>
                    <a:pt x="293370" y="611505"/>
                  </a:lnTo>
                  <a:cubicBezTo>
                    <a:pt x="293370" y="608648"/>
                    <a:pt x="289560" y="603885"/>
                    <a:pt x="289560" y="596265"/>
                  </a:cubicBezTo>
                  <a:cubicBezTo>
                    <a:pt x="289560" y="589598"/>
                    <a:pt x="290513" y="583883"/>
                    <a:pt x="288608" y="578168"/>
                  </a:cubicBezTo>
                  <a:cubicBezTo>
                    <a:pt x="280988" y="579120"/>
                    <a:pt x="275273" y="595313"/>
                    <a:pt x="276225" y="603885"/>
                  </a:cubicBezTo>
                  <a:lnTo>
                    <a:pt x="276225" y="603885"/>
                  </a:lnTo>
                  <a:close/>
                  <a:moveTo>
                    <a:pt x="187643" y="573405"/>
                  </a:moveTo>
                  <a:lnTo>
                    <a:pt x="187643" y="585788"/>
                  </a:lnTo>
                  <a:lnTo>
                    <a:pt x="188595" y="596265"/>
                  </a:lnTo>
                  <a:cubicBezTo>
                    <a:pt x="192405" y="599123"/>
                    <a:pt x="189548" y="599123"/>
                    <a:pt x="195263" y="602933"/>
                  </a:cubicBezTo>
                  <a:cubicBezTo>
                    <a:pt x="200025" y="601980"/>
                    <a:pt x="201930" y="601028"/>
                    <a:pt x="201930" y="595313"/>
                  </a:cubicBezTo>
                  <a:lnTo>
                    <a:pt x="201930" y="589598"/>
                  </a:lnTo>
                  <a:cubicBezTo>
                    <a:pt x="201930" y="585788"/>
                    <a:pt x="199073" y="578168"/>
                    <a:pt x="199073" y="574358"/>
                  </a:cubicBezTo>
                  <a:cubicBezTo>
                    <a:pt x="199073" y="570548"/>
                    <a:pt x="200978" y="564833"/>
                    <a:pt x="200978" y="559118"/>
                  </a:cubicBezTo>
                  <a:cubicBezTo>
                    <a:pt x="204788" y="557213"/>
                    <a:pt x="200978" y="550545"/>
                    <a:pt x="193358" y="560070"/>
                  </a:cubicBezTo>
                  <a:cubicBezTo>
                    <a:pt x="191453" y="561023"/>
                    <a:pt x="187643" y="569595"/>
                    <a:pt x="187643" y="573405"/>
                  </a:cubicBezTo>
                  <a:lnTo>
                    <a:pt x="187643" y="5734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E74A3"/>
              </a:buClr>
              <a:buSzPts val="4800"/>
              <a:buFont typeface="Sue Ellen Francisco"/>
              <a:buNone/>
              <a:defRPr sz="4800">
                <a:solidFill>
                  <a:srgbClr val="4E74A3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Coming Soon"/>
              <a:buChar char="●"/>
              <a:defRPr sz="1800"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○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■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●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○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■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●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Coming Soon"/>
              <a:buChar char="○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Coming Soon"/>
              <a:buChar char="■"/>
              <a:defRPr b="1">
                <a:solidFill>
                  <a:srgbClr val="434343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fld id="{70581D64-F9B7-4A14-9D0E-16AB742E935C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love-world_75487-747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6400" y="3200400"/>
            <a:ext cx="5823532" cy="36576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85800" y="1905000"/>
            <a:ext cx="816114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0070C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NEKA KRENE OD MENE</a:t>
            </a:r>
            <a:endParaRPr lang="en-US" sz="54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0070C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371600"/>
            <a:ext cx="6313925" cy="2542400"/>
          </a:xfrm>
        </p:spPr>
        <p:txBody>
          <a:bodyPr/>
          <a:lstStyle/>
          <a:p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Razmislite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koje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osobine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cenite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kod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drugova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drugarica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. </a:t>
            </a:r>
            <a:br>
              <a:rPr lang="en-US" sz="3200" dirty="0" smtClean="0">
                <a:latin typeface="Times New Roman" pitchFamily="18" charset="0"/>
                <a:cs typeface="Times New Roman" pitchFamily="18" charset="0"/>
              </a:rPr>
            </a:b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Koju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njegovu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/</a:t>
            </a:r>
            <a:r>
              <a:rPr lang="sr-Latn-RS" sz="3200" dirty="0" smtClean="0">
                <a:latin typeface="Times New Roman" pitchFamily="18" charset="0"/>
                <a:cs typeface="Times New Roman" pitchFamily="18" charset="0"/>
              </a:rPr>
              <a:t>njenu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osobinu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bi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voleli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da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imate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ili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latin typeface="Times New Roman" pitchFamily="18" charset="0"/>
                <a:cs typeface="Times New Roman" pitchFamily="18" charset="0"/>
              </a:rPr>
              <a:t>pozajmite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?</a:t>
            </a:r>
            <a:endParaRPr lang="en-US" sz="32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" name="Picture 2" descr="children-drawing-home-with-crayons_74855-545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7400" y="3733800"/>
            <a:ext cx="4690047" cy="312420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1524000"/>
            <a:ext cx="7239000" cy="3733800"/>
          </a:xfrm>
        </p:spPr>
        <p:txBody>
          <a:bodyPr/>
          <a:lstStyle/>
          <a:p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Optimizam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empatija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skromnost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poštovanje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poštenje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strpljenje</a:t>
            </a:r>
            <a:r>
              <a:rPr lang="en-US" sz="54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 smtClean="0">
                <a:latin typeface="Times New Roman" pitchFamily="18" charset="0"/>
                <a:cs typeface="Times New Roman" pitchFamily="18" charset="0"/>
              </a:rPr>
              <a:t>saradnja</a:t>
            </a:r>
            <a:r>
              <a:rPr lang="sr-Latn-RS" sz="5400" dirty="0" smtClean="0">
                <a:latin typeface="Times New Roman" pitchFamily="18" charset="0"/>
                <a:cs typeface="Times New Roman" pitchFamily="18" charset="0"/>
              </a:rPr>
              <a:t>...</a:t>
            </a:r>
            <a:endParaRPr lang="en-US" sz="54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1752600"/>
            <a:ext cx="6477000" cy="2743200"/>
          </a:xfrm>
        </p:spPr>
        <p:txBody>
          <a:bodyPr/>
          <a:lstStyle/>
          <a:p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Kada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je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poslednji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put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neko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učinio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nešto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stvarno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lepo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za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vas? </a:t>
            </a:r>
            <a:r>
              <a:rPr lang="sr-Latn-R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sr-Latn-R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Šta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je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ta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osoba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uradila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? </a:t>
            </a:r>
            <a:r>
              <a:rPr lang="sr-Latn-R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sr-Latn-R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Kako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ste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se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osećali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zbog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toga? </a:t>
            </a:r>
            <a:r>
              <a:rPr lang="en-US" sz="32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</a:t>
            </a:r>
            <a:r>
              <a:rPr lang="sr-Latn-RS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sr-Latn-RS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endParaRPr lang="en-US" sz="2400" dirty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0600" y="2286000"/>
            <a:ext cx="7086599" cy="1704200"/>
          </a:xfrm>
        </p:spPr>
        <p:txBody>
          <a:bodyPr/>
          <a:lstStyle/>
          <a:p>
            <a:r>
              <a:rPr lang="en-US" sz="1800" dirty="0" smtClean="0">
                <a:latin typeface="Times New Roman" pitchFamily="18" charset="0"/>
                <a:cs typeface="Times New Roman" pitchFamily="18" charset="0"/>
              </a:rPr>
              <a:t>https://read.bookcreator.com/hWe6JXRLUuWhWGM9chG2EmN1Ys32/MtHkFCBlT5eOt-3aJ0q1Uw</a:t>
            </a:r>
            <a:endParaRPr lang="en-US" sz="1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2133600"/>
            <a:ext cx="6390126" cy="2286000"/>
          </a:xfrm>
        </p:spPr>
        <p:txBody>
          <a:bodyPr/>
          <a:lstStyle/>
          <a:p>
            <a:r>
              <a:rPr lang="en-US" sz="3200" dirty="0" err="1" smtClean="0"/>
              <a:t>Hvala</a:t>
            </a:r>
            <a:r>
              <a:rPr lang="en-US" sz="3200" dirty="0" smtClean="0"/>
              <a:t>...</a:t>
            </a:r>
            <a:r>
              <a:rPr lang="sr-Latn-RS" sz="3200" dirty="0" smtClean="0"/>
              <a:t> </a:t>
            </a:r>
            <a:br>
              <a:rPr lang="sr-Latn-RS" sz="3200" dirty="0" smtClean="0"/>
            </a:br>
            <a:r>
              <a:rPr lang="sr-Latn-RS" sz="3200" dirty="0" smtClean="0"/>
              <a:t/>
            </a:r>
            <a:br>
              <a:rPr lang="sr-Latn-RS" sz="3200" dirty="0" smtClean="0"/>
            </a:br>
            <a:r>
              <a:rPr lang="en-US" sz="3200" dirty="0" smtClean="0"/>
              <a:t>N</a:t>
            </a:r>
            <a:r>
              <a:rPr lang="sr-Latn-RS" sz="3200" dirty="0" smtClean="0"/>
              <a:t>avesti </a:t>
            </a:r>
            <a:r>
              <a:rPr lang="en-US" sz="3200" dirty="0" err="1" smtClean="0"/>
              <a:t>osobu</a:t>
            </a:r>
            <a:r>
              <a:rPr lang="en-US" sz="3200" dirty="0" smtClean="0"/>
              <a:t> </a:t>
            </a:r>
            <a:r>
              <a:rPr lang="en-US" sz="3200" dirty="0" err="1" smtClean="0"/>
              <a:t>kojoj</a:t>
            </a:r>
            <a:r>
              <a:rPr lang="en-US" sz="3200" dirty="0" smtClean="0"/>
              <a:t> </a:t>
            </a:r>
            <a:r>
              <a:rPr lang="en-US" sz="3200" dirty="0" err="1" smtClean="0"/>
              <a:t>su</a:t>
            </a:r>
            <a:r>
              <a:rPr lang="en-US" sz="3200" dirty="0" smtClean="0"/>
              <a:t> </a:t>
            </a:r>
            <a:r>
              <a:rPr lang="en-US" sz="3200" dirty="0" err="1" smtClean="0"/>
              <a:t>zahvalni</a:t>
            </a:r>
            <a:r>
              <a:rPr lang="en-US" sz="3200" dirty="0" smtClean="0"/>
              <a:t> </a:t>
            </a:r>
            <a:r>
              <a:rPr lang="en-US" sz="3200" dirty="0" err="1" smtClean="0"/>
              <a:t>i</a:t>
            </a:r>
            <a:r>
              <a:rPr lang="en-US" sz="3200" dirty="0" smtClean="0"/>
              <a:t> </a:t>
            </a:r>
            <a:r>
              <a:rPr lang="en-US" sz="3200" dirty="0" err="1" smtClean="0"/>
              <a:t>na</a:t>
            </a:r>
            <a:r>
              <a:rPr lang="en-US" sz="3200" dirty="0" smtClean="0"/>
              <a:t> </a:t>
            </a:r>
            <a:r>
              <a:rPr lang="en-US" sz="3200" dirty="0" err="1" smtClean="0"/>
              <a:t>čemu</a:t>
            </a:r>
            <a:r>
              <a:rPr lang="en-US" sz="3200" dirty="0" smtClean="0"/>
              <a:t> </a:t>
            </a:r>
            <a:r>
              <a:rPr lang="sr-Latn-RS" sz="3200" dirty="0" smtClean="0"/>
              <a:t>ste</a:t>
            </a:r>
            <a:r>
              <a:rPr lang="en-US" sz="3200" dirty="0" smtClean="0"/>
              <a:t> </a:t>
            </a:r>
            <a:r>
              <a:rPr lang="en-US" sz="3200" dirty="0" err="1" smtClean="0"/>
              <a:t>joj</a:t>
            </a:r>
            <a:r>
              <a:rPr lang="en-US" sz="3200" dirty="0" smtClean="0"/>
              <a:t> </a:t>
            </a:r>
            <a:r>
              <a:rPr lang="en-US" sz="3200" dirty="0" err="1" smtClean="0"/>
              <a:t>zahvalni</a:t>
            </a:r>
            <a:r>
              <a:rPr lang="en-US" sz="3200" dirty="0" smtClean="0"/>
              <a:t>. </a:t>
            </a:r>
            <a:r>
              <a:rPr lang="sr-Latn-RS" sz="3200" dirty="0" smtClean="0"/>
              <a:t/>
            </a:r>
            <a:br>
              <a:rPr lang="sr-Latn-RS" sz="3200" dirty="0" smtClean="0"/>
            </a:br>
            <a:r>
              <a:rPr lang="en-US" sz="3200" dirty="0" err="1" smtClean="0"/>
              <a:t>Npr</a:t>
            </a:r>
            <a:r>
              <a:rPr lang="en-US" sz="3200" dirty="0" smtClean="0"/>
              <a:t>. </a:t>
            </a:r>
            <a:r>
              <a:rPr lang="en-US" sz="3200" dirty="0" err="1" smtClean="0"/>
              <a:t>Hvala</a:t>
            </a:r>
            <a:r>
              <a:rPr lang="en-US" sz="3200" dirty="0" smtClean="0"/>
              <a:t>... </a:t>
            </a:r>
            <a:r>
              <a:rPr lang="sr-Latn-RS" sz="3200" dirty="0" smtClean="0"/>
              <a:t> </a:t>
            </a:r>
            <a:r>
              <a:rPr lang="en-US" sz="3200" dirty="0" err="1" smtClean="0"/>
              <a:t>zato</a:t>
            </a:r>
            <a:r>
              <a:rPr lang="en-US" sz="3200" dirty="0" smtClean="0"/>
              <a:t> </a:t>
            </a:r>
            <a:r>
              <a:rPr lang="en-US" sz="3200" dirty="0" err="1" smtClean="0"/>
              <a:t>što</a:t>
            </a:r>
            <a:r>
              <a:rPr lang="en-US" sz="3200" dirty="0" smtClean="0"/>
              <a:t>...</a:t>
            </a:r>
            <a:r>
              <a:rPr lang="sr-Latn-RS" sz="3200" dirty="0" smtClean="0"/>
              <a:t>   </a:t>
            </a:r>
            <a:endParaRPr lang="en-US" sz="3200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0152_Seys_Template_SlidesMania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C8D2BC"/>
      </a:accent1>
      <a:accent2>
        <a:srgbClr val="F8C78E"/>
      </a:accent2>
      <a:accent3>
        <a:srgbClr val="F0D77D"/>
      </a:accent3>
      <a:accent4>
        <a:srgbClr val="E2BCC9"/>
      </a:accent4>
      <a:accent5>
        <a:srgbClr val="C2B5D8"/>
      </a:accent5>
      <a:accent6>
        <a:srgbClr val="B1C4DA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0152_Seys_Template_SlidesMania</Template>
  <TotalTime>151</TotalTime>
  <Words>44</Words>
  <Application>Microsoft Office PowerPoint</Application>
  <PresentationFormat>On-screen Show (4:3)</PresentationFormat>
  <Paragraphs>6</Paragraphs>
  <Slides>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7" baseType="lpstr">
      <vt:lpstr>0152_Seys_Template_SlidesMania</vt:lpstr>
      <vt:lpstr>Slide 1</vt:lpstr>
      <vt:lpstr>Razmislite koje osobine cenite kod drugova i drugarica.  Koju njegovu/njenu osobinu bi voleli da imate ili pozajmite?</vt:lpstr>
      <vt:lpstr>Optimizam, empatija, skromnost, poštovanje, poštenje, strpljenje, saradnja...</vt:lpstr>
      <vt:lpstr>Kada je poslednji put neko učinio nešto stvarno lepo za vas?  Šta je ta osoba uradila?  Kako ste se osećali zbog toga?  </vt:lpstr>
      <vt:lpstr>https://read.bookcreator.com/hWe6JXRLUuWhWGM9chG2EmN1Ys32/MtHkFCBlT5eOt-3aJ0q1Uw</vt:lpstr>
      <vt:lpstr>Hvala...   Navesti osobu kojoj su zahvalni i na čemu ste joj zahvalni.  Npr. Hvala...  zato što...   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Neka krene od mene</dc:title>
  <dc:creator>Martin</dc:creator>
  <cp:lastModifiedBy>Martin</cp:lastModifiedBy>
  <cp:revision>10</cp:revision>
  <dcterms:created xsi:type="dcterms:W3CDTF">2020-05-28T16:16:55Z</dcterms:created>
  <dcterms:modified xsi:type="dcterms:W3CDTF">2020-05-28T18:48:40Z</dcterms:modified>
</cp:coreProperties>
</file>